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56425-6A89-4B04-A4CB-C2AD5CDD829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311AE93-FAA6-41B2-A1CF-CBF1EC9B55BE}">
      <dgm:prSet/>
      <dgm:spPr/>
      <dgm:t>
        <a:bodyPr/>
        <a:lstStyle/>
        <a:p>
          <a:pPr rtl="0"/>
          <a:r>
            <a:rPr lang="ru-RU" baseline="0" smtClean="0"/>
            <a:t>•	қақтығыстарды болжау және олардың функционалдық бағыттылығын уақытында бағалау қажет;</a:t>
          </a:r>
          <a:endParaRPr lang="ru-RU"/>
        </a:p>
      </dgm:t>
    </dgm:pt>
    <dgm:pt modelId="{3B0474FB-EB13-4A93-BE4C-F5A1486BFE4D}" type="parTrans" cxnId="{5D365341-4E9E-4800-AC84-318E1EF97D0F}">
      <dgm:prSet/>
      <dgm:spPr/>
      <dgm:t>
        <a:bodyPr/>
        <a:lstStyle/>
        <a:p>
          <a:endParaRPr lang="ru-RU"/>
        </a:p>
      </dgm:t>
    </dgm:pt>
    <dgm:pt modelId="{9D79363D-8B70-487B-8039-AB9633946E34}" type="sibTrans" cxnId="{5D365341-4E9E-4800-AC84-318E1EF97D0F}">
      <dgm:prSet/>
      <dgm:spPr/>
      <dgm:t>
        <a:bodyPr/>
        <a:lstStyle/>
        <a:p>
          <a:endParaRPr lang="ru-RU"/>
        </a:p>
      </dgm:t>
    </dgm:pt>
    <dgm:pt modelId="{212208BA-F37A-4FCE-A6CE-5CADD35163B6}">
      <dgm:prSet/>
      <dgm:spPr/>
      <dgm:t>
        <a:bodyPr/>
        <a:lstStyle/>
        <a:p>
          <a:pPr rtl="0"/>
          <a:r>
            <a:rPr lang="ru-RU" baseline="0" smtClean="0"/>
            <a:t>•	қақтығысты ескерту немесе ынталандыру;</a:t>
          </a:r>
          <a:endParaRPr lang="ru-RU"/>
        </a:p>
      </dgm:t>
    </dgm:pt>
    <dgm:pt modelId="{930CE07D-521D-426B-9F2B-09538C629AAD}" type="parTrans" cxnId="{80862E48-E4C3-4AD7-8512-843F0E69FD89}">
      <dgm:prSet/>
      <dgm:spPr/>
      <dgm:t>
        <a:bodyPr/>
        <a:lstStyle/>
        <a:p>
          <a:endParaRPr lang="ru-RU"/>
        </a:p>
      </dgm:t>
    </dgm:pt>
    <dgm:pt modelId="{501081D6-28E2-463F-BAC5-1D7AFFF75012}" type="sibTrans" cxnId="{80862E48-E4C3-4AD7-8512-843F0E69FD89}">
      <dgm:prSet/>
      <dgm:spPr/>
      <dgm:t>
        <a:bodyPr/>
        <a:lstStyle/>
        <a:p>
          <a:endParaRPr lang="ru-RU"/>
        </a:p>
      </dgm:t>
    </dgm:pt>
    <dgm:pt modelId="{23D80B1E-A40A-4C56-9204-E12AE519F067}">
      <dgm:prSet/>
      <dgm:spPr/>
      <dgm:t>
        <a:bodyPr/>
        <a:lstStyle/>
        <a:p>
          <a:pPr rtl="0"/>
          <a:r>
            <a:rPr lang="ru-RU" baseline="0" smtClean="0"/>
            <a:t>•	қақтығысты реттеу;</a:t>
          </a:r>
          <a:endParaRPr lang="ru-RU"/>
        </a:p>
      </dgm:t>
    </dgm:pt>
    <dgm:pt modelId="{8828590A-CCAF-4251-8B76-3AB5E3BFA1BF}" type="parTrans" cxnId="{9A88EF1B-5968-4A55-AAFB-2C44FFFD29F1}">
      <dgm:prSet/>
      <dgm:spPr/>
      <dgm:t>
        <a:bodyPr/>
        <a:lstStyle/>
        <a:p>
          <a:endParaRPr lang="ru-RU"/>
        </a:p>
      </dgm:t>
    </dgm:pt>
    <dgm:pt modelId="{6921F2C9-14DE-4D3C-B338-1EC6E90C3FB1}" type="sibTrans" cxnId="{9A88EF1B-5968-4A55-AAFB-2C44FFFD29F1}">
      <dgm:prSet/>
      <dgm:spPr/>
      <dgm:t>
        <a:bodyPr/>
        <a:lstStyle/>
        <a:p>
          <a:endParaRPr lang="ru-RU"/>
        </a:p>
      </dgm:t>
    </dgm:pt>
    <dgm:pt modelId="{BC6FD72C-4E86-4C40-8375-02806E4DBF97}">
      <dgm:prSet/>
      <dgm:spPr/>
      <dgm:t>
        <a:bodyPr/>
        <a:lstStyle/>
        <a:p>
          <a:pPr rtl="0"/>
          <a:r>
            <a:rPr lang="ru-RU" baseline="0" smtClean="0"/>
            <a:t>•	қақтығысты шешу.</a:t>
          </a:r>
          <a:endParaRPr lang="ru-RU"/>
        </a:p>
      </dgm:t>
    </dgm:pt>
    <dgm:pt modelId="{EFBE85A5-B5DC-44C7-901E-34C853175CB7}" type="parTrans" cxnId="{BAF5A886-B7D7-4AC1-A533-647495F3D15E}">
      <dgm:prSet/>
      <dgm:spPr/>
      <dgm:t>
        <a:bodyPr/>
        <a:lstStyle/>
        <a:p>
          <a:endParaRPr lang="ru-RU"/>
        </a:p>
      </dgm:t>
    </dgm:pt>
    <dgm:pt modelId="{56F5AA4B-7145-4D8A-86AF-5A4F299305E5}" type="sibTrans" cxnId="{BAF5A886-B7D7-4AC1-A533-647495F3D15E}">
      <dgm:prSet/>
      <dgm:spPr/>
      <dgm:t>
        <a:bodyPr/>
        <a:lstStyle/>
        <a:p>
          <a:endParaRPr lang="ru-RU"/>
        </a:p>
      </dgm:t>
    </dgm:pt>
    <dgm:pt modelId="{C95BA332-D8D5-40BD-AA49-FFCDB632DFE5}" type="pres">
      <dgm:prSet presAssocID="{CDD56425-6A89-4B04-A4CB-C2AD5CDD8294}" presName="Name0" presStyleCnt="0">
        <dgm:presLayoutVars>
          <dgm:dir/>
          <dgm:resizeHandles val="exact"/>
        </dgm:presLayoutVars>
      </dgm:prSet>
      <dgm:spPr/>
    </dgm:pt>
    <dgm:pt modelId="{11943F6B-FA96-4206-9C1E-AA97499C724B}" type="pres">
      <dgm:prSet presAssocID="{CDD56425-6A89-4B04-A4CB-C2AD5CDD8294}" presName="arrow" presStyleLbl="bgShp" presStyleIdx="0" presStyleCnt="1"/>
      <dgm:spPr/>
    </dgm:pt>
    <dgm:pt modelId="{6DED8758-6B32-4F8C-A996-53A5B33FE860}" type="pres">
      <dgm:prSet presAssocID="{CDD56425-6A89-4B04-A4CB-C2AD5CDD8294}" presName="points" presStyleCnt="0"/>
      <dgm:spPr/>
    </dgm:pt>
    <dgm:pt modelId="{049CEB59-6087-475E-99D5-7AEA421BF938}" type="pres">
      <dgm:prSet presAssocID="{7311AE93-FAA6-41B2-A1CF-CBF1EC9B55BE}" presName="compositeA" presStyleCnt="0"/>
      <dgm:spPr/>
    </dgm:pt>
    <dgm:pt modelId="{A3BADAEB-9B3C-4EA9-A3BF-7AE83E2E86E5}" type="pres">
      <dgm:prSet presAssocID="{7311AE93-FAA6-41B2-A1CF-CBF1EC9B55BE}" presName="textA" presStyleLbl="revTx" presStyleIdx="0" presStyleCnt="4">
        <dgm:presLayoutVars>
          <dgm:bulletEnabled val="1"/>
        </dgm:presLayoutVars>
      </dgm:prSet>
      <dgm:spPr/>
    </dgm:pt>
    <dgm:pt modelId="{DEA364AA-574D-4305-BE72-76C46FC6EA49}" type="pres">
      <dgm:prSet presAssocID="{7311AE93-FAA6-41B2-A1CF-CBF1EC9B55BE}" presName="circleA" presStyleLbl="node1" presStyleIdx="0" presStyleCnt="4"/>
      <dgm:spPr/>
    </dgm:pt>
    <dgm:pt modelId="{067E8667-9B50-4974-8A46-51C909FB4DC9}" type="pres">
      <dgm:prSet presAssocID="{7311AE93-FAA6-41B2-A1CF-CBF1EC9B55BE}" presName="spaceA" presStyleCnt="0"/>
      <dgm:spPr/>
    </dgm:pt>
    <dgm:pt modelId="{5C276AFA-7EA7-4657-97C8-3E6425A8AC53}" type="pres">
      <dgm:prSet presAssocID="{9D79363D-8B70-487B-8039-AB9633946E34}" presName="space" presStyleCnt="0"/>
      <dgm:spPr/>
    </dgm:pt>
    <dgm:pt modelId="{99D57183-A00C-4306-8F53-4091B83AAB1E}" type="pres">
      <dgm:prSet presAssocID="{212208BA-F37A-4FCE-A6CE-5CADD35163B6}" presName="compositeB" presStyleCnt="0"/>
      <dgm:spPr/>
    </dgm:pt>
    <dgm:pt modelId="{2316F1FF-82A6-4AC6-9B83-4A551EA45EDA}" type="pres">
      <dgm:prSet presAssocID="{212208BA-F37A-4FCE-A6CE-5CADD35163B6}" presName="textB" presStyleLbl="revTx" presStyleIdx="1" presStyleCnt="4">
        <dgm:presLayoutVars>
          <dgm:bulletEnabled val="1"/>
        </dgm:presLayoutVars>
      </dgm:prSet>
      <dgm:spPr/>
    </dgm:pt>
    <dgm:pt modelId="{C51E4F58-1439-425D-9243-C11702EEF68F}" type="pres">
      <dgm:prSet presAssocID="{212208BA-F37A-4FCE-A6CE-5CADD35163B6}" presName="circleB" presStyleLbl="node1" presStyleIdx="1" presStyleCnt="4"/>
      <dgm:spPr/>
    </dgm:pt>
    <dgm:pt modelId="{EB89CE49-4B9D-4940-95F2-DFF631AB3B44}" type="pres">
      <dgm:prSet presAssocID="{212208BA-F37A-4FCE-A6CE-5CADD35163B6}" presName="spaceB" presStyleCnt="0"/>
      <dgm:spPr/>
    </dgm:pt>
    <dgm:pt modelId="{CD82C0E1-9B21-4BF2-84CD-0981DABF57C1}" type="pres">
      <dgm:prSet presAssocID="{501081D6-28E2-463F-BAC5-1D7AFFF75012}" presName="space" presStyleCnt="0"/>
      <dgm:spPr/>
    </dgm:pt>
    <dgm:pt modelId="{BABE445D-F2F3-4084-886A-1AF4F26F204C}" type="pres">
      <dgm:prSet presAssocID="{23D80B1E-A40A-4C56-9204-E12AE519F067}" presName="compositeA" presStyleCnt="0"/>
      <dgm:spPr/>
    </dgm:pt>
    <dgm:pt modelId="{347A9B9A-A1CF-4DA6-87E0-6FBB853D4287}" type="pres">
      <dgm:prSet presAssocID="{23D80B1E-A40A-4C56-9204-E12AE519F067}" presName="textA" presStyleLbl="revTx" presStyleIdx="2" presStyleCnt="4">
        <dgm:presLayoutVars>
          <dgm:bulletEnabled val="1"/>
        </dgm:presLayoutVars>
      </dgm:prSet>
      <dgm:spPr/>
    </dgm:pt>
    <dgm:pt modelId="{C599BC20-E2CA-41A5-B296-41F2C3851B91}" type="pres">
      <dgm:prSet presAssocID="{23D80B1E-A40A-4C56-9204-E12AE519F067}" presName="circleA" presStyleLbl="node1" presStyleIdx="2" presStyleCnt="4"/>
      <dgm:spPr/>
    </dgm:pt>
    <dgm:pt modelId="{659A5DCC-4154-406B-A1E9-CEC95D053015}" type="pres">
      <dgm:prSet presAssocID="{23D80B1E-A40A-4C56-9204-E12AE519F067}" presName="spaceA" presStyleCnt="0"/>
      <dgm:spPr/>
    </dgm:pt>
    <dgm:pt modelId="{C7093053-1299-4456-B01B-7FF5608B0D0A}" type="pres">
      <dgm:prSet presAssocID="{6921F2C9-14DE-4D3C-B338-1EC6E90C3FB1}" presName="space" presStyleCnt="0"/>
      <dgm:spPr/>
    </dgm:pt>
    <dgm:pt modelId="{304C8D33-0B86-4D8F-B70F-7D5649468BD7}" type="pres">
      <dgm:prSet presAssocID="{BC6FD72C-4E86-4C40-8375-02806E4DBF97}" presName="compositeB" presStyleCnt="0"/>
      <dgm:spPr/>
    </dgm:pt>
    <dgm:pt modelId="{7032B7D0-11B5-4FC9-A8B7-2BF1625D0AAA}" type="pres">
      <dgm:prSet presAssocID="{BC6FD72C-4E86-4C40-8375-02806E4DBF97}" presName="textB" presStyleLbl="revTx" presStyleIdx="3" presStyleCnt="4">
        <dgm:presLayoutVars>
          <dgm:bulletEnabled val="1"/>
        </dgm:presLayoutVars>
      </dgm:prSet>
      <dgm:spPr/>
    </dgm:pt>
    <dgm:pt modelId="{B01BD4C3-7E21-4920-86FC-A7DA1A302EB9}" type="pres">
      <dgm:prSet presAssocID="{BC6FD72C-4E86-4C40-8375-02806E4DBF97}" presName="circleB" presStyleLbl="node1" presStyleIdx="3" presStyleCnt="4"/>
      <dgm:spPr/>
    </dgm:pt>
    <dgm:pt modelId="{5B63C062-65D0-4552-BC65-D5C3ED716A2E}" type="pres">
      <dgm:prSet presAssocID="{BC6FD72C-4E86-4C40-8375-02806E4DBF97}" presName="spaceB" presStyleCnt="0"/>
      <dgm:spPr/>
    </dgm:pt>
  </dgm:ptLst>
  <dgm:cxnLst>
    <dgm:cxn modelId="{80862E48-E4C3-4AD7-8512-843F0E69FD89}" srcId="{CDD56425-6A89-4B04-A4CB-C2AD5CDD8294}" destId="{212208BA-F37A-4FCE-A6CE-5CADD35163B6}" srcOrd="1" destOrd="0" parTransId="{930CE07D-521D-426B-9F2B-09538C629AAD}" sibTransId="{501081D6-28E2-463F-BAC5-1D7AFFF75012}"/>
    <dgm:cxn modelId="{75C4FA3E-D3C7-42E3-A414-9409D74E1156}" type="presOf" srcId="{23D80B1E-A40A-4C56-9204-E12AE519F067}" destId="{347A9B9A-A1CF-4DA6-87E0-6FBB853D4287}" srcOrd="0" destOrd="0" presId="urn:microsoft.com/office/officeart/2005/8/layout/hProcess11"/>
    <dgm:cxn modelId="{332DC1C4-1C41-4B35-876F-855CDEBA4F1B}" type="presOf" srcId="{CDD56425-6A89-4B04-A4CB-C2AD5CDD8294}" destId="{C95BA332-D8D5-40BD-AA49-FFCDB632DFE5}" srcOrd="0" destOrd="0" presId="urn:microsoft.com/office/officeart/2005/8/layout/hProcess11"/>
    <dgm:cxn modelId="{5D365341-4E9E-4800-AC84-318E1EF97D0F}" srcId="{CDD56425-6A89-4B04-A4CB-C2AD5CDD8294}" destId="{7311AE93-FAA6-41B2-A1CF-CBF1EC9B55BE}" srcOrd="0" destOrd="0" parTransId="{3B0474FB-EB13-4A93-BE4C-F5A1486BFE4D}" sibTransId="{9D79363D-8B70-487B-8039-AB9633946E34}"/>
    <dgm:cxn modelId="{180C6595-66E2-4D66-8AE6-A2161646B3C8}" type="presOf" srcId="{BC6FD72C-4E86-4C40-8375-02806E4DBF97}" destId="{7032B7D0-11B5-4FC9-A8B7-2BF1625D0AAA}" srcOrd="0" destOrd="0" presId="urn:microsoft.com/office/officeart/2005/8/layout/hProcess11"/>
    <dgm:cxn modelId="{BAF5A886-B7D7-4AC1-A533-647495F3D15E}" srcId="{CDD56425-6A89-4B04-A4CB-C2AD5CDD8294}" destId="{BC6FD72C-4E86-4C40-8375-02806E4DBF97}" srcOrd="3" destOrd="0" parTransId="{EFBE85A5-B5DC-44C7-901E-34C853175CB7}" sibTransId="{56F5AA4B-7145-4D8A-86AF-5A4F299305E5}"/>
    <dgm:cxn modelId="{9A88EF1B-5968-4A55-AAFB-2C44FFFD29F1}" srcId="{CDD56425-6A89-4B04-A4CB-C2AD5CDD8294}" destId="{23D80B1E-A40A-4C56-9204-E12AE519F067}" srcOrd="2" destOrd="0" parTransId="{8828590A-CCAF-4251-8B76-3AB5E3BFA1BF}" sibTransId="{6921F2C9-14DE-4D3C-B338-1EC6E90C3FB1}"/>
    <dgm:cxn modelId="{270F658C-36BB-4B98-ACBD-256DC64C6563}" type="presOf" srcId="{7311AE93-FAA6-41B2-A1CF-CBF1EC9B55BE}" destId="{A3BADAEB-9B3C-4EA9-A3BF-7AE83E2E86E5}" srcOrd="0" destOrd="0" presId="urn:microsoft.com/office/officeart/2005/8/layout/hProcess11"/>
    <dgm:cxn modelId="{E613B792-1C84-4519-964F-3166ECC01A8E}" type="presOf" srcId="{212208BA-F37A-4FCE-A6CE-5CADD35163B6}" destId="{2316F1FF-82A6-4AC6-9B83-4A551EA45EDA}" srcOrd="0" destOrd="0" presId="urn:microsoft.com/office/officeart/2005/8/layout/hProcess11"/>
    <dgm:cxn modelId="{35289E17-8093-403E-8C15-E921F46EE2AD}" type="presParOf" srcId="{C95BA332-D8D5-40BD-AA49-FFCDB632DFE5}" destId="{11943F6B-FA96-4206-9C1E-AA97499C724B}" srcOrd="0" destOrd="0" presId="urn:microsoft.com/office/officeart/2005/8/layout/hProcess11"/>
    <dgm:cxn modelId="{F640C0A7-828E-4762-A947-9C3F2BF66644}" type="presParOf" srcId="{C95BA332-D8D5-40BD-AA49-FFCDB632DFE5}" destId="{6DED8758-6B32-4F8C-A996-53A5B33FE860}" srcOrd="1" destOrd="0" presId="urn:microsoft.com/office/officeart/2005/8/layout/hProcess11"/>
    <dgm:cxn modelId="{02EF52CE-9737-461E-A429-399E9E578628}" type="presParOf" srcId="{6DED8758-6B32-4F8C-A996-53A5B33FE860}" destId="{049CEB59-6087-475E-99D5-7AEA421BF938}" srcOrd="0" destOrd="0" presId="urn:microsoft.com/office/officeart/2005/8/layout/hProcess11"/>
    <dgm:cxn modelId="{3871CD0A-F454-4CD7-A959-FC79E088F22C}" type="presParOf" srcId="{049CEB59-6087-475E-99D5-7AEA421BF938}" destId="{A3BADAEB-9B3C-4EA9-A3BF-7AE83E2E86E5}" srcOrd="0" destOrd="0" presId="urn:microsoft.com/office/officeart/2005/8/layout/hProcess11"/>
    <dgm:cxn modelId="{DA34D189-B99B-422A-ADBA-F5252E9723CD}" type="presParOf" srcId="{049CEB59-6087-475E-99D5-7AEA421BF938}" destId="{DEA364AA-574D-4305-BE72-76C46FC6EA49}" srcOrd="1" destOrd="0" presId="urn:microsoft.com/office/officeart/2005/8/layout/hProcess11"/>
    <dgm:cxn modelId="{62B96000-D348-47F5-8204-D1541F3DA8AB}" type="presParOf" srcId="{049CEB59-6087-475E-99D5-7AEA421BF938}" destId="{067E8667-9B50-4974-8A46-51C909FB4DC9}" srcOrd="2" destOrd="0" presId="urn:microsoft.com/office/officeart/2005/8/layout/hProcess11"/>
    <dgm:cxn modelId="{0FB8D1D6-B4E1-4EAF-AE7E-197EC84663B8}" type="presParOf" srcId="{6DED8758-6B32-4F8C-A996-53A5B33FE860}" destId="{5C276AFA-7EA7-4657-97C8-3E6425A8AC53}" srcOrd="1" destOrd="0" presId="urn:microsoft.com/office/officeart/2005/8/layout/hProcess11"/>
    <dgm:cxn modelId="{6F1FBFE8-7595-4E9F-9C41-46D27AB32AE2}" type="presParOf" srcId="{6DED8758-6B32-4F8C-A996-53A5B33FE860}" destId="{99D57183-A00C-4306-8F53-4091B83AAB1E}" srcOrd="2" destOrd="0" presId="urn:microsoft.com/office/officeart/2005/8/layout/hProcess11"/>
    <dgm:cxn modelId="{598D6504-387D-44E7-9AAD-6483907D8F87}" type="presParOf" srcId="{99D57183-A00C-4306-8F53-4091B83AAB1E}" destId="{2316F1FF-82A6-4AC6-9B83-4A551EA45EDA}" srcOrd="0" destOrd="0" presId="urn:microsoft.com/office/officeart/2005/8/layout/hProcess11"/>
    <dgm:cxn modelId="{103FDC4E-D13D-4051-94B3-2D2EA5859754}" type="presParOf" srcId="{99D57183-A00C-4306-8F53-4091B83AAB1E}" destId="{C51E4F58-1439-425D-9243-C11702EEF68F}" srcOrd="1" destOrd="0" presId="urn:microsoft.com/office/officeart/2005/8/layout/hProcess11"/>
    <dgm:cxn modelId="{3C350508-453C-403C-A8E9-312D8DAA4EF4}" type="presParOf" srcId="{99D57183-A00C-4306-8F53-4091B83AAB1E}" destId="{EB89CE49-4B9D-4940-95F2-DFF631AB3B44}" srcOrd="2" destOrd="0" presId="urn:microsoft.com/office/officeart/2005/8/layout/hProcess11"/>
    <dgm:cxn modelId="{9035ECAA-CA7F-4A8B-AE6E-629AD251A5C4}" type="presParOf" srcId="{6DED8758-6B32-4F8C-A996-53A5B33FE860}" destId="{CD82C0E1-9B21-4BF2-84CD-0981DABF57C1}" srcOrd="3" destOrd="0" presId="urn:microsoft.com/office/officeart/2005/8/layout/hProcess11"/>
    <dgm:cxn modelId="{6F7EC52F-1502-4FDA-8583-40886A784609}" type="presParOf" srcId="{6DED8758-6B32-4F8C-A996-53A5B33FE860}" destId="{BABE445D-F2F3-4084-886A-1AF4F26F204C}" srcOrd="4" destOrd="0" presId="urn:microsoft.com/office/officeart/2005/8/layout/hProcess11"/>
    <dgm:cxn modelId="{66D6885B-7FD1-49B2-908E-F24D6FD76EF6}" type="presParOf" srcId="{BABE445D-F2F3-4084-886A-1AF4F26F204C}" destId="{347A9B9A-A1CF-4DA6-87E0-6FBB853D4287}" srcOrd="0" destOrd="0" presId="urn:microsoft.com/office/officeart/2005/8/layout/hProcess11"/>
    <dgm:cxn modelId="{F627F489-4E9B-47C0-B97F-321E18A8EC5F}" type="presParOf" srcId="{BABE445D-F2F3-4084-886A-1AF4F26F204C}" destId="{C599BC20-E2CA-41A5-B296-41F2C3851B91}" srcOrd="1" destOrd="0" presId="urn:microsoft.com/office/officeart/2005/8/layout/hProcess11"/>
    <dgm:cxn modelId="{39930AD7-0E6E-40D6-B434-BE3B6AA5A899}" type="presParOf" srcId="{BABE445D-F2F3-4084-886A-1AF4F26F204C}" destId="{659A5DCC-4154-406B-A1E9-CEC95D053015}" srcOrd="2" destOrd="0" presId="urn:microsoft.com/office/officeart/2005/8/layout/hProcess11"/>
    <dgm:cxn modelId="{2610DD17-4E32-4FA2-A3AC-5B6D33A1571F}" type="presParOf" srcId="{6DED8758-6B32-4F8C-A996-53A5B33FE860}" destId="{C7093053-1299-4456-B01B-7FF5608B0D0A}" srcOrd="5" destOrd="0" presId="urn:microsoft.com/office/officeart/2005/8/layout/hProcess11"/>
    <dgm:cxn modelId="{76B96AE2-EFCE-4ACE-8A12-1DB86AA1E967}" type="presParOf" srcId="{6DED8758-6B32-4F8C-A996-53A5B33FE860}" destId="{304C8D33-0B86-4D8F-B70F-7D5649468BD7}" srcOrd="6" destOrd="0" presId="urn:microsoft.com/office/officeart/2005/8/layout/hProcess11"/>
    <dgm:cxn modelId="{2740DC01-C66E-4D22-B5C4-FF56B12BF045}" type="presParOf" srcId="{304C8D33-0B86-4D8F-B70F-7D5649468BD7}" destId="{7032B7D0-11B5-4FC9-A8B7-2BF1625D0AAA}" srcOrd="0" destOrd="0" presId="urn:microsoft.com/office/officeart/2005/8/layout/hProcess11"/>
    <dgm:cxn modelId="{445B928F-09B5-41C9-AE72-2A77235C2C7F}" type="presParOf" srcId="{304C8D33-0B86-4D8F-B70F-7D5649468BD7}" destId="{B01BD4C3-7E21-4920-86FC-A7DA1A302EB9}" srcOrd="1" destOrd="0" presId="urn:microsoft.com/office/officeart/2005/8/layout/hProcess11"/>
    <dgm:cxn modelId="{B8363734-3AD7-4BB3-93D3-1A7159EC6233}" type="presParOf" srcId="{304C8D33-0B86-4D8F-B70F-7D5649468BD7}" destId="{5B63C062-65D0-4552-BC65-D5C3ED716A2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E10751-2E60-45BE-A144-AF8A0935B20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CC856EF-D3EF-465E-A17B-123B8460CD6B}">
      <dgm:prSet/>
      <dgm:spPr/>
      <dgm:t>
        <a:bodyPr/>
        <a:lstStyle/>
        <a:p>
          <a:pPr rtl="0"/>
          <a:r>
            <a:rPr lang="ru-RU" baseline="0" smtClean="0"/>
            <a:t>•	Бәсекелестік: басу, өз мүдделері үшін ашық күрес, өз ұстанымын қорғау.</a:t>
          </a:r>
          <a:endParaRPr lang="ru-RU"/>
        </a:p>
      </dgm:t>
    </dgm:pt>
    <dgm:pt modelId="{F5878AE6-A19B-4F84-842F-19A4B230407C}" type="parTrans" cxnId="{7291D31F-2DAE-4A64-8962-948B97B656BF}">
      <dgm:prSet/>
      <dgm:spPr/>
      <dgm:t>
        <a:bodyPr/>
        <a:lstStyle/>
        <a:p>
          <a:endParaRPr lang="ru-RU"/>
        </a:p>
      </dgm:t>
    </dgm:pt>
    <dgm:pt modelId="{F8D990D9-10F7-4A9B-9910-174E7E199CDD}" type="sibTrans" cxnId="{7291D31F-2DAE-4A64-8962-948B97B656BF}">
      <dgm:prSet/>
      <dgm:spPr/>
      <dgm:t>
        <a:bodyPr/>
        <a:lstStyle/>
        <a:p>
          <a:endParaRPr lang="ru-RU"/>
        </a:p>
      </dgm:t>
    </dgm:pt>
    <dgm:pt modelId="{D09E9034-E93B-436F-A1C6-D8E270C7EBC9}">
      <dgm:prSet/>
      <dgm:spPr/>
      <dgm:t>
        <a:bodyPr/>
        <a:lstStyle/>
        <a:p>
          <a:pPr rtl="0"/>
          <a:r>
            <a:rPr lang="ru-RU" baseline="0" smtClean="0"/>
            <a:t>•	Бейімделу: өз позициясын өзгерту, мінез-құлықты қайта құру, қайшылықтарды тегістеу, өз мүдделерінен бас тарту.</a:t>
          </a:r>
          <a:endParaRPr lang="ru-RU"/>
        </a:p>
      </dgm:t>
    </dgm:pt>
    <dgm:pt modelId="{DFD4C94F-AEEA-44B3-AD0B-CD047D92DD11}" type="parTrans" cxnId="{F7571678-0816-4C6B-A453-72341D35D55B}">
      <dgm:prSet/>
      <dgm:spPr/>
      <dgm:t>
        <a:bodyPr/>
        <a:lstStyle/>
        <a:p>
          <a:endParaRPr lang="ru-RU"/>
        </a:p>
      </dgm:t>
    </dgm:pt>
    <dgm:pt modelId="{FB8CA06B-8D0C-4CC6-9349-25C6A732D89E}" type="sibTrans" cxnId="{F7571678-0816-4C6B-A453-72341D35D55B}">
      <dgm:prSet/>
      <dgm:spPr/>
      <dgm:t>
        <a:bodyPr/>
        <a:lstStyle/>
        <a:p>
          <a:endParaRPr lang="ru-RU"/>
        </a:p>
      </dgm:t>
    </dgm:pt>
    <dgm:pt modelId="{77BAF85D-9612-4DBF-920C-1A8F26A3402C}">
      <dgm:prSet/>
      <dgm:spPr/>
      <dgm:t>
        <a:bodyPr/>
        <a:lstStyle/>
        <a:p>
          <a:pPr rtl="0"/>
          <a:r>
            <a:rPr lang="ru-RU" baseline="0" smtClean="0"/>
            <a:t>•	Қашу: жанжалдан жалтару, даулы жағдайдан шығуға ұмтылу.</a:t>
          </a:r>
          <a:endParaRPr lang="ru-RU"/>
        </a:p>
      </dgm:t>
    </dgm:pt>
    <dgm:pt modelId="{AE97EA3E-4680-49F4-918E-8014F81372D6}" type="parTrans" cxnId="{E8A25D08-6157-4781-834F-1CAB3892A605}">
      <dgm:prSet/>
      <dgm:spPr/>
      <dgm:t>
        <a:bodyPr/>
        <a:lstStyle/>
        <a:p>
          <a:endParaRPr lang="ru-RU"/>
        </a:p>
      </dgm:t>
    </dgm:pt>
    <dgm:pt modelId="{986D6BC1-154F-4268-8A28-B05B08291358}" type="sibTrans" cxnId="{E8A25D08-6157-4781-834F-1CAB3892A605}">
      <dgm:prSet/>
      <dgm:spPr/>
      <dgm:t>
        <a:bodyPr/>
        <a:lstStyle/>
        <a:p>
          <a:endParaRPr lang="ru-RU"/>
        </a:p>
      </dgm:t>
    </dgm:pt>
    <dgm:pt modelId="{4C749619-A476-4126-B15A-6B53DA72FEFA}">
      <dgm:prSet/>
      <dgm:spPr/>
      <dgm:t>
        <a:bodyPr/>
        <a:lstStyle/>
        <a:p>
          <a:pPr rtl="0"/>
          <a:r>
            <a:rPr lang="ru-RU" baseline="0" smtClean="0"/>
            <a:t>•	Келісім: өзара жол берулер арқылы келіспеушіліктерді реттеу.</a:t>
          </a:r>
          <a:endParaRPr lang="ru-RU"/>
        </a:p>
      </dgm:t>
    </dgm:pt>
    <dgm:pt modelId="{30A74043-7045-45E8-A0DF-B15B4EBC65F2}" type="parTrans" cxnId="{29225D0B-B2BB-4DB2-840C-EB715BA9A2BD}">
      <dgm:prSet/>
      <dgm:spPr/>
      <dgm:t>
        <a:bodyPr/>
        <a:lstStyle/>
        <a:p>
          <a:endParaRPr lang="ru-RU"/>
        </a:p>
      </dgm:t>
    </dgm:pt>
    <dgm:pt modelId="{3FE6781E-078D-4106-89FD-C1816408A490}" type="sibTrans" cxnId="{29225D0B-B2BB-4DB2-840C-EB715BA9A2BD}">
      <dgm:prSet/>
      <dgm:spPr/>
      <dgm:t>
        <a:bodyPr/>
        <a:lstStyle/>
        <a:p>
          <a:endParaRPr lang="ru-RU"/>
        </a:p>
      </dgm:t>
    </dgm:pt>
    <dgm:pt modelId="{9BBAC28F-FB45-4FDD-94B6-94A6817816F4}">
      <dgm:prSet/>
      <dgm:spPr/>
      <dgm:t>
        <a:bodyPr/>
        <a:lstStyle/>
        <a:p>
          <a:pPr rtl="0"/>
          <a:r>
            <a:rPr lang="ru-RU" baseline="0" smtClean="0"/>
            <a:t>•	Ынтымақтастық: екі тараптың мүдделерін қанағаттандыратын шешімді бірлесіп іздеу.</a:t>
          </a:r>
          <a:endParaRPr lang="ru-RU"/>
        </a:p>
      </dgm:t>
    </dgm:pt>
    <dgm:pt modelId="{B620E66D-421D-41FE-8D15-E606FF9059B7}" type="parTrans" cxnId="{46410949-264C-4F5A-9AC6-39B6FF7423F5}">
      <dgm:prSet/>
      <dgm:spPr/>
      <dgm:t>
        <a:bodyPr/>
        <a:lstStyle/>
        <a:p>
          <a:endParaRPr lang="ru-RU"/>
        </a:p>
      </dgm:t>
    </dgm:pt>
    <dgm:pt modelId="{E2D0C6ED-3F63-4722-A475-03B0F64369ED}" type="sibTrans" cxnId="{46410949-264C-4F5A-9AC6-39B6FF7423F5}">
      <dgm:prSet/>
      <dgm:spPr/>
      <dgm:t>
        <a:bodyPr/>
        <a:lstStyle/>
        <a:p>
          <a:endParaRPr lang="ru-RU"/>
        </a:p>
      </dgm:t>
    </dgm:pt>
    <dgm:pt modelId="{AAB7FFAF-798B-4F18-93D0-B972296E4503}" type="pres">
      <dgm:prSet presAssocID="{39E10751-2E60-45BE-A144-AF8A0935B201}" presName="compositeShape" presStyleCnt="0">
        <dgm:presLayoutVars>
          <dgm:dir/>
          <dgm:resizeHandles/>
        </dgm:presLayoutVars>
      </dgm:prSet>
      <dgm:spPr/>
    </dgm:pt>
    <dgm:pt modelId="{2F1782D5-77F3-4FC4-977A-0B067A6696EB}" type="pres">
      <dgm:prSet presAssocID="{39E10751-2E60-45BE-A144-AF8A0935B201}" presName="pyramid" presStyleLbl="node1" presStyleIdx="0" presStyleCnt="1"/>
      <dgm:spPr/>
    </dgm:pt>
    <dgm:pt modelId="{B82861D8-B638-476D-B3EC-B6CC6ED42C33}" type="pres">
      <dgm:prSet presAssocID="{39E10751-2E60-45BE-A144-AF8A0935B201}" presName="theList" presStyleCnt="0"/>
      <dgm:spPr/>
    </dgm:pt>
    <dgm:pt modelId="{9B431540-3FF9-406A-815E-67BA96733B22}" type="pres">
      <dgm:prSet presAssocID="{8CC856EF-D3EF-465E-A17B-123B8460CD6B}" presName="aNode" presStyleLbl="fgAcc1" presStyleIdx="0" presStyleCnt="5">
        <dgm:presLayoutVars>
          <dgm:bulletEnabled val="1"/>
        </dgm:presLayoutVars>
      </dgm:prSet>
      <dgm:spPr/>
    </dgm:pt>
    <dgm:pt modelId="{0EE20084-56F5-4DBB-859A-9F09F9F12288}" type="pres">
      <dgm:prSet presAssocID="{8CC856EF-D3EF-465E-A17B-123B8460CD6B}" presName="aSpace" presStyleCnt="0"/>
      <dgm:spPr/>
    </dgm:pt>
    <dgm:pt modelId="{69F73602-C549-411F-AA2E-980BF09B38E8}" type="pres">
      <dgm:prSet presAssocID="{D09E9034-E93B-436F-A1C6-D8E270C7EBC9}" presName="aNode" presStyleLbl="fgAcc1" presStyleIdx="1" presStyleCnt="5">
        <dgm:presLayoutVars>
          <dgm:bulletEnabled val="1"/>
        </dgm:presLayoutVars>
      </dgm:prSet>
      <dgm:spPr/>
    </dgm:pt>
    <dgm:pt modelId="{98FC5AA1-8BB0-43C5-874B-7BA367198C94}" type="pres">
      <dgm:prSet presAssocID="{D09E9034-E93B-436F-A1C6-D8E270C7EBC9}" presName="aSpace" presStyleCnt="0"/>
      <dgm:spPr/>
    </dgm:pt>
    <dgm:pt modelId="{E075EF32-E1DE-4288-AD3E-1E5495230539}" type="pres">
      <dgm:prSet presAssocID="{77BAF85D-9612-4DBF-920C-1A8F26A3402C}" presName="aNode" presStyleLbl="fgAcc1" presStyleIdx="2" presStyleCnt="5">
        <dgm:presLayoutVars>
          <dgm:bulletEnabled val="1"/>
        </dgm:presLayoutVars>
      </dgm:prSet>
      <dgm:spPr/>
    </dgm:pt>
    <dgm:pt modelId="{96F7AF1E-72DD-4378-AE20-7C60BE20D5FB}" type="pres">
      <dgm:prSet presAssocID="{77BAF85D-9612-4DBF-920C-1A8F26A3402C}" presName="aSpace" presStyleCnt="0"/>
      <dgm:spPr/>
    </dgm:pt>
    <dgm:pt modelId="{04178CDF-B3FB-48C3-BD7A-F0433BF23DF6}" type="pres">
      <dgm:prSet presAssocID="{4C749619-A476-4126-B15A-6B53DA72FEFA}" presName="aNode" presStyleLbl="fgAcc1" presStyleIdx="3" presStyleCnt="5">
        <dgm:presLayoutVars>
          <dgm:bulletEnabled val="1"/>
        </dgm:presLayoutVars>
      </dgm:prSet>
      <dgm:spPr/>
    </dgm:pt>
    <dgm:pt modelId="{DE18AAA5-B21B-4E55-B7D8-4C467CAE75D1}" type="pres">
      <dgm:prSet presAssocID="{4C749619-A476-4126-B15A-6B53DA72FEFA}" presName="aSpace" presStyleCnt="0"/>
      <dgm:spPr/>
    </dgm:pt>
    <dgm:pt modelId="{2CAF8E6A-4CD8-4A33-897F-973B1E6CA10A}" type="pres">
      <dgm:prSet presAssocID="{9BBAC28F-FB45-4FDD-94B6-94A6817816F4}" presName="aNode" presStyleLbl="fgAcc1" presStyleIdx="4" presStyleCnt="5">
        <dgm:presLayoutVars>
          <dgm:bulletEnabled val="1"/>
        </dgm:presLayoutVars>
      </dgm:prSet>
      <dgm:spPr/>
    </dgm:pt>
    <dgm:pt modelId="{799A33C6-5E77-4415-98BA-486324BB4E43}" type="pres">
      <dgm:prSet presAssocID="{9BBAC28F-FB45-4FDD-94B6-94A6817816F4}" presName="aSpace" presStyleCnt="0"/>
      <dgm:spPr/>
    </dgm:pt>
  </dgm:ptLst>
  <dgm:cxnLst>
    <dgm:cxn modelId="{3603B28A-6404-4FD3-AEEE-EA7BCDD5D1E3}" type="presOf" srcId="{9BBAC28F-FB45-4FDD-94B6-94A6817816F4}" destId="{2CAF8E6A-4CD8-4A33-897F-973B1E6CA10A}" srcOrd="0" destOrd="0" presId="urn:microsoft.com/office/officeart/2005/8/layout/pyramid2"/>
    <dgm:cxn modelId="{7291D31F-2DAE-4A64-8962-948B97B656BF}" srcId="{39E10751-2E60-45BE-A144-AF8A0935B201}" destId="{8CC856EF-D3EF-465E-A17B-123B8460CD6B}" srcOrd="0" destOrd="0" parTransId="{F5878AE6-A19B-4F84-842F-19A4B230407C}" sibTransId="{F8D990D9-10F7-4A9B-9910-174E7E199CDD}"/>
    <dgm:cxn modelId="{10AECBED-47B2-4470-B21C-C0E64202FC5B}" type="presOf" srcId="{4C749619-A476-4126-B15A-6B53DA72FEFA}" destId="{04178CDF-B3FB-48C3-BD7A-F0433BF23DF6}" srcOrd="0" destOrd="0" presId="urn:microsoft.com/office/officeart/2005/8/layout/pyramid2"/>
    <dgm:cxn modelId="{6B43002A-6390-4FC0-B959-4E806C5F7F8E}" type="presOf" srcId="{D09E9034-E93B-436F-A1C6-D8E270C7EBC9}" destId="{69F73602-C549-411F-AA2E-980BF09B38E8}" srcOrd="0" destOrd="0" presId="urn:microsoft.com/office/officeart/2005/8/layout/pyramid2"/>
    <dgm:cxn modelId="{46410949-264C-4F5A-9AC6-39B6FF7423F5}" srcId="{39E10751-2E60-45BE-A144-AF8A0935B201}" destId="{9BBAC28F-FB45-4FDD-94B6-94A6817816F4}" srcOrd="4" destOrd="0" parTransId="{B620E66D-421D-41FE-8D15-E606FF9059B7}" sibTransId="{E2D0C6ED-3F63-4722-A475-03B0F64369ED}"/>
    <dgm:cxn modelId="{EB23D3CA-A2EF-4D29-97A8-22025957F70E}" type="presOf" srcId="{77BAF85D-9612-4DBF-920C-1A8F26A3402C}" destId="{E075EF32-E1DE-4288-AD3E-1E5495230539}" srcOrd="0" destOrd="0" presId="urn:microsoft.com/office/officeart/2005/8/layout/pyramid2"/>
    <dgm:cxn modelId="{29225D0B-B2BB-4DB2-840C-EB715BA9A2BD}" srcId="{39E10751-2E60-45BE-A144-AF8A0935B201}" destId="{4C749619-A476-4126-B15A-6B53DA72FEFA}" srcOrd="3" destOrd="0" parTransId="{30A74043-7045-45E8-A0DF-B15B4EBC65F2}" sibTransId="{3FE6781E-078D-4106-89FD-C1816408A490}"/>
    <dgm:cxn modelId="{E8A25D08-6157-4781-834F-1CAB3892A605}" srcId="{39E10751-2E60-45BE-A144-AF8A0935B201}" destId="{77BAF85D-9612-4DBF-920C-1A8F26A3402C}" srcOrd="2" destOrd="0" parTransId="{AE97EA3E-4680-49F4-918E-8014F81372D6}" sibTransId="{986D6BC1-154F-4268-8A28-B05B08291358}"/>
    <dgm:cxn modelId="{B8DD48A7-C88E-4C32-B7A8-C2D0DB625CB3}" type="presOf" srcId="{8CC856EF-D3EF-465E-A17B-123B8460CD6B}" destId="{9B431540-3FF9-406A-815E-67BA96733B22}" srcOrd="0" destOrd="0" presId="urn:microsoft.com/office/officeart/2005/8/layout/pyramid2"/>
    <dgm:cxn modelId="{F7571678-0816-4C6B-A453-72341D35D55B}" srcId="{39E10751-2E60-45BE-A144-AF8A0935B201}" destId="{D09E9034-E93B-436F-A1C6-D8E270C7EBC9}" srcOrd="1" destOrd="0" parTransId="{DFD4C94F-AEEA-44B3-AD0B-CD047D92DD11}" sibTransId="{FB8CA06B-8D0C-4CC6-9349-25C6A732D89E}"/>
    <dgm:cxn modelId="{05E17463-EBD3-4366-9F9B-5B4AFCEB7C70}" type="presOf" srcId="{39E10751-2E60-45BE-A144-AF8A0935B201}" destId="{AAB7FFAF-798B-4F18-93D0-B972296E4503}" srcOrd="0" destOrd="0" presId="urn:microsoft.com/office/officeart/2005/8/layout/pyramid2"/>
    <dgm:cxn modelId="{2069C0C4-9585-4D06-B876-DBA762B707DA}" type="presParOf" srcId="{AAB7FFAF-798B-4F18-93D0-B972296E4503}" destId="{2F1782D5-77F3-4FC4-977A-0B067A6696EB}" srcOrd="0" destOrd="0" presId="urn:microsoft.com/office/officeart/2005/8/layout/pyramid2"/>
    <dgm:cxn modelId="{1AA7110D-4C9D-457E-8EE6-AE47DE8C8515}" type="presParOf" srcId="{AAB7FFAF-798B-4F18-93D0-B972296E4503}" destId="{B82861D8-B638-476D-B3EC-B6CC6ED42C33}" srcOrd="1" destOrd="0" presId="urn:microsoft.com/office/officeart/2005/8/layout/pyramid2"/>
    <dgm:cxn modelId="{10F24745-2407-4C2A-8DD4-9EBDCEEE1599}" type="presParOf" srcId="{B82861D8-B638-476D-B3EC-B6CC6ED42C33}" destId="{9B431540-3FF9-406A-815E-67BA96733B22}" srcOrd="0" destOrd="0" presId="urn:microsoft.com/office/officeart/2005/8/layout/pyramid2"/>
    <dgm:cxn modelId="{28F6B636-8AA4-4172-B990-A5B03225EB46}" type="presParOf" srcId="{B82861D8-B638-476D-B3EC-B6CC6ED42C33}" destId="{0EE20084-56F5-4DBB-859A-9F09F9F12288}" srcOrd="1" destOrd="0" presId="urn:microsoft.com/office/officeart/2005/8/layout/pyramid2"/>
    <dgm:cxn modelId="{0179A4EC-AABE-4826-B348-437451522945}" type="presParOf" srcId="{B82861D8-B638-476D-B3EC-B6CC6ED42C33}" destId="{69F73602-C549-411F-AA2E-980BF09B38E8}" srcOrd="2" destOrd="0" presId="urn:microsoft.com/office/officeart/2005/8/layout/pyramid2"/>
    <dgm:cxn modelId="{115EAA22-68CA-43FE-911D-14FB9C359C50}" type="presParOf" srcId="{B82861D8-B638-476D-B3EC-B6CC6ED42C33}" destId="{98FC5AA1-8BB0-43C5-874B-7BA367198C94}" srcOrd="3" destOrd="0" presId="urn:microsoft.com/office/officeart/2005/8/layout/pyramid2"/>
    <dgm:cxn modelId="{D4F978C2-ACEC-483E-A9D6-DED79FFF2E6E}" type="presParOf" srcId="{B82861D8-B638-476D-B3EC-B6CC6ED42C33}" destId="{E075EF32-E1DE-4288-AD3E-1E5495230539}" srcOrd="4" destOrd="0" presId="urn:microsoft.com/office/officeart/2005/8/layout/pyramid2"/>
    <dgm:cxn modelId="{89125987-CBF5-4782-997C-1166A5A90F4A}" type="presParOf" srcId="{B82861D8-B638-476D-B3EC-B6CC6ED42C33}" destId="{96F7AF1E-72DD-4378-AE20-7C60BE20D5FB}" srcOrd="5" destOrd="0" presId="urn:microsoft.com/office/officeart/2005/8/layout/pyramid2"/>
    <dgm:cxn modelId="{B33509C1-8468-40F9-B85B-CFA975AEACC4}" type="presParOf" srcId="{B82861D8-B638-476D-B3EC-B6CC6ED42C33}" destId="{04178CDF-B3FB-48C3-BD7A-F0433BF23DF6}" srcOrd="6" destOrd="0" presId="urn:microsoft.com/office/officeart/2005/8/layout/pyramid2"/>
    <dgm:cxn modelId="{A0F4B5E3-42AF-42E1-8E78-EB7DD1A27EA4}" type="presParOf" srcId="{B82861D8-B638-476D-B3EC-B6CC6ED42C33}" destId="{DE18AAA5-B21B-4E55-B7D8-4C467CAE75D1}" srcOrd="7" destOrd="0" presId="urn:microsoft.com/office/officeart/2005/8/layout/pyramid2"/>
    <dgm:cxn modelId="{7C87F55C-A3DF-4E7C-AEF9-590F397F30C4}" type="presParOf" srcId="{B82861D8-B638-476D-B3EC-B6CC6ED42C33}" destId="{2CAF8E6A-4CD8-4A33-897F-973B1E6CA10A}" srcOrd="8" destOrd="0" presId="urn:microsoft.com/office/officeart/2005/8/layout/pyramid2"/>
    <dgm:cxn modelId="{7B8BAAC0-4073-4527-91BA-E8BED38796C0}" type="presParOf" srcId="{B82861D8-B638-476D-B3EC-B6CC6ED42C33}" destId="{799A33C6-5E77-4415-98BA-486324BB4E4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131991-95FE-438A-A4A2-907DDBFC69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76EC4C-BCA0-4632-A71B-E07C3740C63F}">
      <dgm:prSet/>
      <dgm:spPr/>
      <dgm:t>
        <a:bodyPr/>
        <a:lstStyle/>
        <a:p>
          <a:pPr rtl="0"/>
          <a:r>
            <a:rPr lang="ru-RU" baseline="0" smtClean="0"/>
            <a:t>1.	Тұлғаішілік;</a:t>
          </a:r>
          <a:endParaRPr lang="ru-RU"/>
        </a:p>
      </dgm:t>
    </dgm:pt>
    <dgm:pt modelId="{483279AD-B813-4DE0-B5D4-1D3A5EDDA7F0}" type="parTrans" cxnId="{5BB93ECE-ABA8-40B2-A21D-21FF643E313A}">
      <dgm:prSet/>
      <dgm:spPr/>
      <dgm:t>
        <a:bodyPr/>
        <a:lstStyle/>
        <a:p>
          <a:endParaRPr lang="ru-RU"/>
        </a:p>
      </dgm:t>
    </dgm:pt>
    <dgm:pt modelId="{CB860F6D-04A4-494F-8298-BDBE52BD528D}" type="sibTrans" cxnId="{5BB93ECE-ABA8-40B2-A21D-21FF643E313A}">
      <dgm:prSet/>
      <dgm:spPr/>
      <dgm:t>
        <a:bodyPr/>
        <a:lstStyle/>
        <a:p>
          <a:endParaRPr lang="ru-RU"/>
        </a:p>
      </dgm:t>
    </dgm:pt>
    <dgm:pt modelId="{B5D20498-E7DD-4031-909D-E0E80E30AFA2}">
      <dgm:prSet/>
      <dgm:spPr/>
      <dgm:t>
        <a:bodyPr/>
        <a:lstStyle/>
        <a:p>
          <a:pPr rtl="0"/>
          <a:r>
            <a:rPr lang="ru-RU" baseline="0" smtClean="0"/>
            <a:t>2.	Құрылымдық;</a:t>
          </a:r>
          <a:endParaRPr lang="ru-RU"/>
        </a:p>
      </dgm:t>
    </dgm:pt>
    <dgm:pt modelId="{B56B62E3-AF34-41C5-956D-C185941506CF}" type="parTrans" cxnId="{91E7D8C8-0F49-45A2-9B0D-593D30CEFB08}">
      <dgm:prSet/>
      <dgm:spPr/>
      <dgm:t>
        <a:bodyPr/>
        <a:lstStyle/>
        <a:p>
          <a:endParaRPr lang="ru-RU"/>
        </a:p>
      </dgm:t>
    </dgm:pt>
    <dgm:pt modelId="{96A89B8E-FDB8-45E4-A4BF-9F8AF724F02F}" type="sibTrans" cxnId="{91E7D8C8-0F49-45A2-9B0D-593D30CEFB08}">
      <dgm:prSet/>
      <dgm:spPr/>
      <dgm:t>
        <a:bodyPr/>
        <a:lstStyle/>
        <a:p>
          <a:endParaRPr lang="ru-RU"/>
        </a:p>
      </dgm:t>
    </dgm:pt>
    <dgm:pt modelId="{1698F00A-CDF8-4E5C-932A-762E86978B08}">
      <dgm:prSet/>
      <dgm:spPr/>
      <dgm:t>
        <a:bodyPr/>
        <a:lstStyle/>
        <a:p>
          <a:pPr rtl="0"/>
          <a:r>
            <a:rPr lang="ru-RU" baseline="0" smtClean="0"/>
            <a:t>3.	Тұлғааралық;</a:t>
          </a:r>
          <a:endParaRPr lang="ru-RU"/>
        </a:p>
      </dgm:t>
    </dgm:pt>
    <dgm:pt modelId="{4DA9F447-57B3-4C07-B964-AD2A31DBCEF9}" type="parTrans" cxnId="{64950296-B830-40EC-ADFE-81F3A140D802}">
      <dgm:prSet/>
      <dgm:spPr/>
      <dgm:t>
        <a:bodyPr/>
        <a:lstStyle/>
        <a:p>
          <a:endParaRPr lang="ru-RU"/>
        </a:p>
      </dgm:t>
    </dgm:pt>
    <dgm:pt modelId="{70E38181-17EC-458D-8789-C29AB162971D}" type="sibTrans" cxnId="{64950296-B830-40EC-ADFE-81F3A140D802}">
      <dgm:prSet/>
      <dgm:spPr/>
      <dgm:t>
        <a:bodyPr/>
        <a:lstStyle/>
        <a:p>
          <a:endParaRPr lang="ru-RU"/>
        </a:p>
      </dgm:t>
    </dgm:pt>
    <dgm:pt modelId="{DB914BE4-E204-4EB6-B587-086D524E9C60}">
      <dgm:prSet/>
      <dgm:spPr/>
      <dgm:t>
        <a:bodyPr/>
        <a:lstStyle/>
        <a:p>
          <a:pPr rtl="0"/>
          <a:r>
            <a:rPr lang="ru-RU" baseline="0" smtClean="0"/>
            <a:t>4.	Келіссөздер;</a:t>
          </a:r>
          <a:endParaRPr lang="ru-RU"/>
        </a:p>
      </dgm:t>
    </dgm:pt>
    <dgm:pt modelId="{DD31ED40-BAD9-4602-B93C-5B185DC63E68}" type="parTrans" cxnId="{D6891B76-5810-43A8-8020-8477246806C0}">
      <dgm:prSet/>
      <dgm:spPr/>
      <dgm:t>
        <a:bodyPr/>
        <a:lstStyle/>
        <a:p>
          <a:endParaRPr lang="ru-RU"/>
        </a:p>
      </dgm:t>
    </dgm:pt>
    <dgm:pt modelId="{8E3B5116-A3EB-4624-95A2-11257EB5380D}" type="sibTrans" cxnId="{D6891B76-5810-43A8-8020-8477246806C0}">
      <dgm:prSet/>
      <dgm:spPr/>
      <dgm:t>
        <a:bodyPr/>
        <a:lstStyle/>
        <a:p>
          <a:endParaRPr lang="ru-RU"/>
        </a:p>
      </dgm:t>
    </dgm:pt>
    <dgm:pt modelId="{81190BDC-C8E8-44CB-8347-AB36BBF77343}">
      <dgm:prSet/>
      <dgm:spPr/>
      <dgm:t>
        <a:bodyPr/>
        <a:lstStyle/>
        <a:p>
          <a:pPr rtl="0"/>
          <a:r>
            <a:rPr lang="ru-RU" baseline="0" smtClean="0"/>
            <a:t>5.	Жауапты агрессивті әрекеттер.</a:t>
          </a:r>
          <a:endParaRPr lang="ru-RU"/>
        </a:p>
      </dgm:t>
    </dgm:pt>
    <dgm:pt modelId="{9EC0C1F6-CF38-4E60-83DE-805C463BD427}" type="parTrans" cxnId="{863132C4-D8D1-457A-A22A-EA0FD7165A33}">
      <dgm:prSet/>
      <dgm:spPr/>
      <dgm:t>
        <a:bodyPr/>
        <a:lstStyle/>
        <a:p>
          <a:endParaRPr lang="ru-RU"/>
        </a:p>
      </dgm:t>
    </dgm:pt>
    <dgm:pt modelId="{6798C8D6-403E-4868-AE1A-BD2ECBF626F9}" type="sibTrans" cxnId="{863132C4-D8D1-457A-A22A-EA0FD7165A33}">
      <dgm:prSet/>
      <dgm:spPr/>
      <dgm:t>
        <a:bodyPr/>
        <a:lstStyle/>
        <a:p>
          <a:endParaRPr lang="ru-RU"/>
        </a:p>
      </dgm:t>
    </dgm:pt>
    <dgm:pt modelId="{4290B018-565A-4FE8-8C3A-FF60A2340B63}" type="pres">
      <dgm:prSet presAssocID="{C0131991-95FE-438A-A4A2-907DDBFC691D}" presName="vert0" presStyleCnt="0">
        <dgm:presLayoutVars>
          <dgm:dir/>
          <dgm:animOne val="branch"/>
          <dgm:animLvl val="lvl"/>
        </dgm:presLayoutVars>
      </dgm:prSet>
      <dgm:spPr/>
    </dgm:pt>
    <dgm:pt modelId="{064C0B88-BC51-4F17-9C25-98D36834ED7E}" type="pres">
      <dgm:prSet presAssocID="{BA76EC4C-BCA0-4632-A71B-E07C3740C63F}" presName="thickLine" presStyleLbl="alignNode1" presStyleIdx="0" presStyleCnt="5"/>
      <dgm:spPr/>
    </dgm:pt>
    <dgm:pt modelId="{B7185FEB-F10B-46F3-8482-AF4CEAC04937}" type="pres">
      <dgm:prSet presAssocID="{BA76EC4C-BCA0-4632-A71B-E07C3740C63F}" presName="horz1" presStyleCnt="0"/>
      <dgm:spPr/>
    </dgm:pt>
    <dgm:pt modelId="{16255C12-5C07-4A0B-81D2-D8F67C45235E}" type="pres">
      <dgm:prSet presAssocID="{BA76EC4C-BCA0-4632-A71B-E07C3740C63F}" presName="tx1" presStyleLbl="revTx" presStyleIdx="0" presStyleCnt="5"/>
      <dgm:spPr/>
    </dgm:pt>
    <dgm:pt modelId="{DD0F71B4-D3D3-4580-ABBC-46355C845D90}" type="pres">
      <dgm:prSet presAssocID="{BA76EC4C-BCA0-4632-A71B-E07C3740C63F}" presName="vert1" presStyleCnt="0"/>
      <dgm:spPr/>
    </dgm:pt>
    <dgm:pt modelId="{C4EC4CF4-6E88-435E-93D6-A0B34E531760}" type="pres">
      <dgm:prSet presAssocID="{B5D20498-E7DD-4031-909D-E0E80E30AFA2}" presName="thickLine" presStyleLbl="alignNode1" presStyleIdx="1" presStyleCnt="5"/>
      <dgm:spPr/>
    </dgm:pt>
    <dgm:pt modelId="{490824E0-937A-4316-AD49-6C022C7D9BA6}" type="pres">
      <dgm:prSet presAssocID="{B5D20498-E7DD-4031-909D-E0E80E30AFA2}" presName="horz1" presStyleCnt="0"/>
      <dgm:spPr/>
    </dgm:pt>
    <dgm:pt modelId="{CC7ECB79-BAD0-43A0-93C3-DEE5A5BAB24A}" type="pres">
      <dgm:prSet presAssocID="{B5D20498-E7DD-4031-909D-E0E80E30AFA2}" presName="tx1" presStyleLbl="revTx" presStyleIdx="1" presStyleCnt="5"/>
      <dgm:spPr/>
    </dgm:pt>
    <dgm:pt modelId="{85EED614-A9B7-4584-A41A-009952514611}" type="pres">
      <dgm:prSet presAssocID="{B5D20498-E7DD-4031-909D-E0E80E30AFA2}" presName="vert1" presStyleCnt="0"/>
      <dgm:spPr/>
    </dgm:pt>
    <dgm:pt modelId="{04F26C37-A38E-4958-81D2-F624B5275CD2}" type="pres">
      <dgm:prSet presAssocID="{1698F00A-CDF8-4E5C-932A-762E86978B08}" presName="thickLine" presStyleLbl="alignNode1" presStyleIdx="2" presStyleCnt="5"/>
      <dgm:spPr/>
    </dgm:pt>
    <dgm:pt modelId="{ED4EE20F-D77D-43F5-9EC3-74737575137C}" type="pres">
      <dgm:prSet presAssocID="{1698F00A-CDF8-4E5C-932A-762E86978B08}" presName="horz1" presStyleCnt="0"/>
      <dgm:spPr/>
    </dgm:pt>
    <dgm:pt modelId="{EAD78DB2-D3BC-40F6-810E-CC209E3FED12}" type="pres">
      <dgm:prSet presAssocID="{1698F00A-CDF8-4E5C-932A-762E86978B08}" presName="tx1" presStyleLbl="revTx" presStyleIdx="2" presStyleCnt="5"/>
      <dgm:spPr/>
    </dgm:pt>
    <dgm:pt modelId="{17C76A2D-B495-4F1C-8156-FD525DE45D59}" type="pres">
      <dgm:prSet presAssocID="{1698F00A-CDF8-4E5C-932A-762E86978B08}" presName="vert1" presStyleCnt="0"/>
      <dgm:spPr/>
    </dgm:pt>
    <dgm:pt modelId="{AEABC6D9-4464-4079-BA93-5B4B2D39D3F8}" type="pres">
      <dgm:prSet presAssocID="{DB914BE4-E204-4EB6-B587-086D524E9C60}" presName="thickLine" presStyleLbl="alignNode1" presStyleIdx="3" presStyleCnt="5"/>
      <dgm:spPr/>
    </dgm:pt>
    <dgm:pt modelId="{977956D8-123A-4A9A-B6A0-B3C6B35CCCBF}" type="pres">
      <dgm:prSet presAssocID="{DB914BE4-E204-4EB6-B587-086D524E9C60}" presName="horz1" presStyleCnt="0"/>
      <dgm:spPr/>
    </dgm:pt>
    <dgm:pt modelId="{221553FB-A9A3-4141-A35E-441805E4DE60}" type="pres">
      <dgm:prSet presAssocID="{DB914BE4-E204-4EB6-B587-086D524E9C60}" presName="tx1" presStyleLbl="revTx" presStyleIdx="3" presStyleCnt="5"/>
      <dgm:spPr/>
    </dgm:pt>
    <dgm:pt modelId="{1F85FC35-2978-4D6F-8F58-F624B4B73F8E}" type="pres">
      <dgm:prSet presAssocID="{DB914BE4-E204-4EB6-B587-086D524E9C60}" presName="vert1" presStyleCnt="0"/>
      <dgm:spPr/>
    </dgm:pt>
    <dgm:pt modelId="{5BF3E743-DAD3-474F-991E-BF0412E0BA66}" type="pres">
      <dgm:prSet presAssocID="{81190BDC-C8E8-44CB-8347-AB36BBF77343}" presName="thickLine" presStyleLbl="alignNode1" presStyleIdx="4" presStyleCnt="5"/>
      <dgm:spPr/>
    </dgm:pt>
    <dgm:pt modelId="{5622E121-486E-4FBE-B82D-B77FBC2DE5C3}" type="pres">
      <dgm:prSet presAssocID="{81190BDC-C8E8-44CB-8347-AB36BBF77343}" presName="horz1" presStyleCnt="0"/>
      <dgm:spPr/>
    </dgm:pt>
    <dgm:pt modelId="{6E0BF4CC-3B84-4CE1-8AB8-1DDEF8C513FF}" type="pres">
      <dgm:prSet presAssocID="{81190BDC-C8E8-44CB-8347-AB36BBF77343}" presName="tx1" presStyleLbl="revTx" presStyleIdx="4" presStyleCnt="5"/>
      <dgm:spPr/>
    </dgm:pt>
    <dgm:pt modelId="{02120BFD-F761-4561-A836-CC8002EDD0AA}" type="pres">
      <dgm:prSet presAssocID="{81190BDC-C8E8-44CB-8347-AB36BBF77343}" presName="vert1" presStyleCnt="0"/>
      <dgm:spPr/>
    </dgm:pt>
  </dgm:ptLst>
  <dgm:cxnLst>
    <dgm:cxn modelId="{91E7D8C8-0F49-45A2-9B0D-593D30CEFB08}" srcId="{C0131991-95FE-438A-A4A2-907DDBFC691D}" destId="{B5D20498-E7DD-4031-909D-E0E80E30AFA2}" srcOrd="1" destOrd="0" parTransId="{B56B62E3-AF34-41C5-956D-C185941506CF}" sibTransId="{96A89B8E-FDB8-45E4-A4BF-9F8AF724F02F}"/>
    <dgm:cxn modelId="{23F25A64-A61E-49F2-B1C0-9DC3C29B2A2F}" type="presOf" srcId="{BA76EC4C-BCA0-4632-A71B-E07C3740C63F}" destId="{16255C12-5C07-4A0B-81D2-D8F67C45235E}" srcOrd="0" destOrd="0" presId="urn:microsoft.com/office/officeart/2008/layout/LinedList"/>
    <dgm:cxn modelId="{5BB93ECE-ABA8-40B2-A21D-21FF643E313A}" srcId="{C0131991-95FE-438A-A4A2-907DDBFC691D}" destId="{BA76EC4C-BCA0-4632-A71B-E07C3740C63F}" srcOrd="0" destOrd="0" parTransId="{483279AD-B813-4DE0-B5D4-1D3A5EDDA7F0}" sibTransId="{CB860F6D-04A4-494F-8298-BDBE52BD528D}"/>
    <dgm:cxn modelId="{FD3D788E-9F23-4251-812D-44104EF63090}" type="presOf" srcId="{C0131991-95FE-438A-A4A2-907DDBFC691D}" destId="{4290B018-565A-4FE8-8C3A-FF60A2340B63}" srcOrd="0" destOrd="0" presId="urn:microsoft.com/office/officeart/2008/layout/LinedList"/>
    <dgm:cxn modelId="{D6891B76-5810-43A8-8020-8477246806C0}" srcId="{C0131991-95FE-438A-A4A2-907DDBFC691D}" destId="{DB914BE4-E204-4EB6-B587-086D524E9C60}" srcOrd="3" destOrd="0" parTransId="{DD31ED40-BAD9-4602-B93C-5B185DC63E68}" sibTransId="{8E3B5116-A3EB-4624-95A2-11257EB5380D}"/>
    <dgm:cxn modelId="{64950296-B830-40EC-ADFE-81F3A140D802}" srcId="{C0131991-95FE-438A-A4A2-907DDBFC691D}" destId="{1698F00A-CDF8-4E5C-932A-762E86978B08}" srcOrd="2" destOrd="0" parTransId="{4DA9F447-57B3-4C07-B964-AD2A31DBCEF9}" sibTransId="{70E38181-17EC-458D-8789-C29AB162971D}"/>
    <dgm:cxn modelId="{E0FF21E0-AAA5-4722-AE20-5E848F6C4696}" type="presOf" srcId="{DB914BE4-E204-4EB6-B587-086D524E9C60}" destId="{221553FB-A9A3-4141-A35E-441805E4DE60}" srcOrd="0" destOrd="0" presId="urn:microsoft.com/office/officeart/2008/layout/LinedList"/>
    <dgm:cxn modelId="{46C6A1FB-1EDB-45F5-9458-8512AE857FF4}" type="presOf" srcId="{B5D20498-E7DD-4031-909D-E0E80E30AFA2}" destId="{CC7ECB79-BAD0-43A0-93C3-DEE5A5BAB24A}" srcOrd="0" destOrd="0" presId="urn:microsoft.com/office/officeart/2008/layout/LinedList"/>
    <dgm:cxn modelId="{9EA806F9-C474-4070-8995-5021C06A02CE}" type="presOf" srcId="{81190BDC-C8E8-44CB-8347-AB36BBF77343}" destId="{6E0BF4CC-3B84-4CE1-8AB8-1DDEF8C513FF}" srcOrd="0" destOrd="0" presId="urn:microsoft.com/office/officeart/2008/layout/LinedList"/>
    <dgm:cxn modelId="{9DE3F057-DD47-4F70-A6B0-E184015D0C7F}" type="presOf" srcId="{1698F00A-CDF8-4E5C-932A-762E86978B08}" destId="{EAD78DB2-D3BC-40F6-810E-CC209E3FED12}" srcOrd="0" destOrd="0" presId="urn:microsoft.com/office/officeart/2008/layout/LinedList"/>
    <dgm:cxn modelId="{863132C4-D8D1-457A-A22A-EA0FD7165A33}" srcId="{C0131991-95FE-438A-A4A2-907DDBFC691D}" destId="{81190BDC-C8E8-44CB-8347-AB36BBF77343}" srcOrd="4" destOrd="0" parTransId="{9EC0C1F6-CF38-4E60-83DE-805C463BD427}" sibTransId="{6798C8D6-403E-4868-AE1A-BD2ECBF626F9}"/>
    <dgm:cxn modelId="{FDF3D992-F89D-4DA2-BCF7-53F7D92FB3A4}" type="presParOf" srcId="{4290B018-565A-4FE8-8C3A-FF60A2340B63}" destId="{064C0B88-BC51-4F17-9C25-98D36834ED7E}" srcOrd="0" destOrd="0" presId="urn:microsoft.com/office/officeart/2008/layout/LinedList"/>
    <dgm:cxn modelId="{24175E07-474A-4376-92DA-371EE5F27DBA}" type="presParOf" srcId="{4290B018-565A-4FE8-8C3A-FF60A2340B63}" destId="{B7185FEB-F10B-46F3-8482-AF4CEAC04937}" srcOrd="1" destOrd="0" presId="urn:microsoft.com/office/officeart/2008/layout/LinedList"/>
    <dgm:cxn modelId="{904E05C9-EF50-4BA4-94C8-E51356015CCC}" type="presParOf" srcId="{B7185FEB-F10B-46F3-8482-AF4CEAC04937}" destId="{16255C12-5C07-4A0B-81D2-D8F67C45235E}" srcOrd="0" destOrd="0" presId="urn:microsoft.com/office/officeart/2008/layout/LinedList"/>
    <dgm:cxn modelId="{81B634E2-6BAE-4AEE-914C-12D66F28AAAD}" type="presParOf" srcId="{B7185FEB-F10B-46F3-8482-AF4CEAC04937}" destId="{DD0F71B4-D3D3-4580-ABBC-46355C845D90}" srcOrd="1" destOrd="0" presId="urn:microsoft.com/office/officeart/2008/layout/LinedList"/>
    <dgm:cxn modelId="{D53D0B23-9895-4D54-8A9B-3E0AB19FB331}" type="presParOf" srcId="{4290B018-565A-4FE8-8C3A-FF60A2340B63}" destId="{C4EC4CF4-6E88-435E-93D6-A0B34E531760}" srcOrd="2" destOrd="0" presId="urn:microsoft.com/office/officeart/2008/layout/LinedList"/>
    <dgm:cxn modelId="{1DEDF5F4-A9C3-4101-AA16-7D91E0607CA0}" type="presParOf" srcId="{4290B018-565A-4FE8-8C3A-FF60A2340B63}" destId="{490824E0-937A-4316-AD49-6C022C7D9BA6}" srcOrd="3" destOrd="0" presId="urn:microsoft.com/office/officeart/2008/layout/LinedList"/>
    <dgm:cxn modelId="{1D87C535-63AB-456A-991D-B3BA2956EC85}" type="presParOf" srcId="{490824E0-937A-4316-AD49-6C022C7D9BA6}" destId="{CC7ECB79-BAD0-43A0-93C3-DEE5A5BAB24A}" srcOrd="0" destOrd="0" presId="urn:microsoft.com/office/officeart/2008/layout/LinedList"/>
    <dgm:cxn modelId="{21EC7735-A174-4382-9420-67457CF25C1A}" type="presParOf" srcId="{490824E0-937A-4316-AD49-6C022C7D9BA6}" destId="{85EED614-A9B7-4584-A41A-009952514611}" srcOrd="1" destOrd="0" presId="urn:microsoft.com/office/officeart/2008/layout/LinedList"/>
    <dgm:cxn modelId="{8F19327A-AD23-4CF1-9751-16C86C7DFB7F}" type="presParOf" srcId="{4290B018-565A-4FE8-8C3A-FF60A2340B63}" destId="{04F26C37-A38E-4958-81D2-F624B5275CD2}" srcOrd="4" destOrd="0" presId="urn:microsoft.com/office/officeart/2008/layout/LinedList"/>
    <dgm:cxn modelId="{CB79DAC3-7EC7-4E6B-8C0E-F22CFF70E043}" type="presParOf" srcId="{4290B018-565A-4FE8-8C3A-FF60A2340B63}" destId="{ED4EE20F-D77D-43F5-9EC3-74737575137C}" srcOrd="5" destOrd="0" presId="urn:microsoft.com/office/officeart/2008/layout/LinedList"/>
    <dgm:cxn modelId="{59F13269-DF17-4299-9270-6ABB89B25018}" type="presParOf" srcId="{ED4EE20F-D77D-43F5-9EC3-74737575137C}" destId="{EAD78DB2-D3BC-40F6-810E-CC209E3FED12}" srcOrd="0" destOrd="0" presId="urn:microsoft.com/office/officeart/2008/layout/LinedList"/>
    <dgm:cxn modelId="{85F7AEFF-E63D-49C9-8371-4E2164D273BD}" type="presParOf" srcId="{ED4EE20F-D77D-43F5-9EC3-74737575137C}" destId="{17C76A2D-B495-4F1C-8156-FD525DE45D59}" srcOrd="1" destOrd="0" presId="urn:microsoft.com/office/officeart/2008/layout/LinedList"/>
    <dgm:cxn modelId="{38F569D2-0BEB-4B3E-BA31-815E65C94961}" type="presParOf" srcId="{4290B018-565A-4FE8-8C3A-FF60A2340B63}" destId="{AEABC6D9-4464-4079-BA93-5B4B2D39D3F8}" srcOrd="6" destOrd="0" presId="urn:microsoft.com/office/officeart/2008/layout/LinedList"/>
    <dgm:cxn modelId="{C9B099AB-F6E4-404E-B457-B167F9B8B8C4}" type="presParOf" srcId="{4290B018-565A-4FE8-8C3A-FF60A2340B63}" destId="{977956D8-123A-4A9A-B6A0-B3C6B35CCCBF}" srcOrd="7" destOrd="0" presId="urn:microsoft.com/office/officeart/2008/layout/LinedList"/>
    <dgm:cxn modelId="{DF96AA7D-588B-4013-B1C5-44FCE918024B}" type="presParOf" srcId="{977956D8-123A-4A9A-B6A0-B3C6B35CCCBF}" destId="{221553FB-A9A3-4141-A35E-441805E4DE60}" srcOrd="0" destOrd="0" presId="urn:microsoft.com/office/officeart/2008/layout/LinedList"/>
    <dgm:cxn modelId="{5B7A7AB3-B109-40FE-8F59-CBDFD3C04CC2}" type="presParOf" srcId="{977956D8-123A-4A9A-B6A0-B3C6B35CCCBF}" destId="{1F85FC35-2978-4D6F-8F58-F624B4B73F8E}" srcOrd="1" destOrd="0" presId="urn:microsoft.com/office/officeart/2008/layout/LinedList"/>
    <dgm:cxn modelId="{020EB51E-10CD-487D-9145-88865A5DAA0A}" type="presParOf" srcId="{4290B018-565A-4FE8-8C3A-FF60A2340B63}" destId="{5BF3E743-DAD3-474F-991E-BF0412E0BA66}" srcOrd="8" destOrd="0" presId="urn:microsoft.com/office/officeart/2008/layout/LinedList"/>
    <dgm:cxn modelId="{3D6BD474-E605-4C40-ABBE-EE42D3B4C862}" type="presParOf" srcId="{4290B018-565A-4FE8-8C3A-FF60A2340B63}" destId="{5622E121-486E-4FBE-B82D-B77FBC2DE5C3}" srcOrd="9" destOrd="0" presId="urn:microsoft.com/office/officeart/2008/layout/LinedList"/>
    <dgm:cxn modelId="{8808123D-43BA-4AF8-A13E-4E90E509EC12}" type="presParOf" srcId="{5622E121-486E-4FBE-B82D-B77FBC2DE5C3}" destId="{6E0BF4CC-3B84-4CE1-8AB8-1DDEF8C513FF}" srcOrd="0" destOrd="0" presId="urn:microsoft.com/office/officeart/2008/layout/LinedList"/>
    <dgm:cxn modelId="{32EF72B1-BBE4-49D9-81D2-6633A38DE4BD}" type="presParOf" srcId="{5622E121-486E-4FBE-B82D-B77FBC2DE5C3}" destId="{02120BFD-F761-4561-A836-CC8002EDD0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2F0A3F-0FB4-4F6C-9DE7-CD7994B90EA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03484B8-A541-4BF8-88B5-C6EFD47BECA4}">
      <dgm:prSet/>
      <dgm:spPr/>
      <dgm:t>
        <a:bodyPr/>
        <a:lstStyle/>
        <a:p>
          <a:pPr rtl="0"/>
          <a:r>
            <a:rPr lang="ru-RU" baseline="0" smtClean="0"/>
            <a:t>қақтығысты болдырмау, </a:t>
          </a:r>
          <a:endParaRPr lang="ru-RU"/>
        </a:p>
      </dgm:t>
    </dgm:pt>
    <dgm:pt modelId="{5BFFA7EF-DFD7-48B4-BC92-359FEF5936A4}" type="parTrans" cxnId="{A433A6C8-901C-4F34-9CB2-4644D1D0DF44}">
      <dgm:prSet/>
      <dgm:spPr/>
      <dgm:t>
        <a:bodyPr/>
        <a:lstStyle/>
        <a:p>
          <a:endParaRPr lang="ru-RU"/>
        </a:p>
      </dgm:t>
    </dgm:pt>
    <dgm:pt modelId="{46AB0E5C-E829-4E3C-8C1C-EEA91A649BEF}" type="sibTrans" cxnId="{A433A6C8-901C-4F34-9CB2-4644D1D0DF44}">
      <dgm:prSet/>
      <dgm:spPr/>
      <dgm:t>
        <a:bodyPr/>
        <a:lstStyle/>
        <a:p>
          <a:endParaRPr lang="ru-RU"/>
        </a:p>
      </dgm:t>
    </dgm:pt>
    <dgm:pt modelId="{ED1E33FE-DCE9-47D8-89A0-CF03E6A4C758}">
      <dgm:prSet/>
      <dgm:spPr/>
      <dgm:t>
        <a:bodyPr/>
        <a:lstStyle/>
        <a:p>
          <a:pPr rtl="0"/>
          <a:r>
            <a:rPr lang="ru-RU" baseline="0" smtClean="0"/>
            <a:t>жанжалды басу </a:t>
          </a:r>
          <a:endParaRPr lang="ru-RU"/>
        </a:p>
      </dgm:t>
    </dgm:pt>
    <dgm:pt modelId="{89E42006-C9CE-429F-8E12-9CF7EB37EE39}" type="parTrans" cxnId="{67F392A9-79B5-470C-9A70-91E313B13214}">
      <dgm:prSet/>
      <dgm:spPr/>
      <dgm:t>
        <a:bodyPr/>
        <a:lstStyle/>
        <a:p>
          <a:endParaRPr lang="ru-RU"/>
        </a:p>
      </dgm:t>
    </dgm:pt>
    <dgm:pt modelId="{25FBD860-319D-47DE-8D6A-EA807CA6A31A}" type="sibTrans" cxnId="{67F392A9-79B5-470C-9A70-91E313B13214}">
      <dgm:prSet/>
      <dgm:spPr/>
      <dgm:t>
        <a:bodyPr/>
        <a:lstStyle/>
        <a:p>
          <a:endParaRPr lang="ru-RU"/>
        </a:p>
      </dgm:t>
    </dgm:pt>
    <dgm:pt modelId="{A239C72A-6D7F-4361-A640-F3551C4D2DC9}">
      <dgm:prSet/>
      <dgm:spPr/>
      <dgm:t>
        <a:bodyPr/>
        <a:lstStyle/>
        <a:p>
          <a:pPr rtl="0"/>
          <a:r>
            <a:rPr lang="ru-RU" baseline="0" smtClean="0"/>
            <a:t>қақтығысты іс жүзінде басқару.</a:t>
          </a:r>
          <a:endParaRPr lang="ru-RU"/>
        </a:p>
      </dgm:t>
    </dgm:pt>
    <dgm:pt modelId="{583BBD3F-4CF3-4341-85EC-D81CA31A3D4E}" type="parTrans" cxnId="{EDD743E0-FB11-47DA-AAE4-CD56172CF9C6}">
      <dgm:prSet/>
      <dgm:spPr/>
      <dgm:t>
        <a:bodyPr/>
        <a:lstStyle/>
        <a:p>
          <a:endParaRPr lang="ru-RU"/>
        </a:p>
      </dgm:t>
    </dgm:pt>
    <dgm:pt modelId="{B6839C52-86B1-464B-8772-2E468AAA5280}" type="sibTrans" cxnId="{EDD743E0-FB11-47DA-AAE4-CD56172CF9C6}">
      <dgm:prSet/>
      <dgm:spPr/>
      <dgm:t>
        <a:bodyPr/>
        <a:lstStyle/>
        <a:p>
          <a:endParaRPr lang="ru-RU"/>
        </a:p>
      </dgm:t>
    </dgm:pt>
    <dgm:pt modelId="{198CFD0A-3D1E-40B0-A1F1-092E67AE1ABC}" type="pres">
      <dgm:prSet presAssocID="{2F2F0A3F-0FB4-4F6C-9DE7-CD7994B90EAC}" presName="compositeShape" presStyleCnt="0">
        <dgm:presLayoutVars>
          <dgm:chMax val="7"/>
          <dgm:dir/>
          <dgm:resizeHandles val="exact"/>
        </dgm:presLayoutVars>
      </dgm:prSet>
      <dgm:spPr/>
    </dgm:pt>
    <dgm:pt modelId="{226EAAB2-6D0B-47E8-BE19-CF0147455EFC}" type="pres">
      <dgm:prSet presAssocID="{803484B8-A541-4BF8-88B5-C6EFD47BECA4}" presName="circ1" presStyleLbl="vennNode1" presStyleIdx="0" presStyleCnt="3"/>
      <dgm:spPr/>
    </dgm:pt>
    <dgm:pt modelId="{02BB72A2-0EA6-4E68-8012-22DFB2B2158E}" type="pres">
      <dgm:prSet presAssocID="{803484B8-A541-4BF8-88B5-C6EFD47BECA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E4B871C-F972-4F6F-927F-94E1326AA697}" type="pres">
      <dgm:prSet presAssocID="{ED1E33FE-DCE9-47D8-89A0-CF03E6A4C758}" presName="circ2" presStyleLbl="vennNode1" presStyleIdx="1" presStyleCnt="3"/>
      <dgm:spPr/>
    </dgm:pt>
    <dgm:pt modelId="{67E8193A-5890-406C-B029-13B31A731681}" type="pres">
      <dgm:prSet presAssocID="{ED1E33FE-DCE9-47D8-89A0-CF03E6A4C75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8E482AA-849A-4AF3-8580-F04A6292F457}" type="pres">
      <dgm:prSet presAssocID="{A239C72A-6D7F-4361-A640-F3551C4D2DC9}" presName="circ3" presStyleLbl="vennNode1" presStyleIdx="2" presStyleCnt="3"/>
      <dgm:spPr/>
    </dgm:pt>
    <dgm:pt modelId="{A2D47D80-E800-4207-BB8A-9246BFBF71E2}" type="pres">
      <dgm:prSet presAssocID="{A239C72A-6D7F-4361-A640-F3551C4D2DC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49EADBE-9326-4282-A356-508922EDEB2A}" type="presOf" srcId="{803484B8-A541-4BF8-88B5-C6EFD47BECA4}" destId="{02BB72A2-0EA6-4E68-8012-22DFB2B2158E}" srcOrd="1" destOrd="0" presId="urn:microsoft.com/office/officeart/2005/8/layout/venn1"/>
    <dgm:cxn modelId="{67F392A9-79B5-470C-9A70-91E313B13214}" srcId="{2F2F0A3F-0FB4-4F6C-9DE7-CD7994B90EAC}" destId="{ED1E33FE-DCE9-47D8-89A0-CF03E6A4C758}" srcOrd="1" destOrd="0" parTransId="{89E42006-C9CE-429F-8E12-9CF7EB37EE39}" sibTransId="{25FBD860-319D-47DE-8D6A-EA807CA6A31A}"/>
    <dgm:cxn modelId="{242767BC-239C-4E87-959C-A9187569ED84}" type="presOf" srcId="{A239C72A-6D7F-4361-A640-F3551C4D2DC9}" destId="{C8E482AA-849A-4AF3-8580-F04A6292F457}" srcOrd="0" destOrd="0" presId="urn:microsoft.com/office/officeart/2005/8/layout/venn1"/>
    <dgm:cxn modelId="{6D18BCC4-851E-49FC-93CC-1707A60EEFCE}" type="presOf" srcId="{803484B8-A541-4BF8-88B5-C6EFD47BECA4}" destId="{226EAAB2-6D0B-47E8-BE19-CF0147455EFC}" srcOrd="0" destOrd="0" presId="urn:microsoft.com/office/officeart/2005/8/layout/venn1"/>
    <dgm:cxn modelId="{B60E8EB3-9454-446A-A3D3-1D278CFC6BBD}" type="presOf" srcId="{2F2F0A3F-0FB4-4F6C-9DE7-CD7994B90EAC}" destId="{198CFD0A-3D1E-40B0-A1F1-092E67AE1ABC}" srcOrd="0" destOrd="0" presId="urn:microsoft.com/office/officeart/2005/8/layout/venn1"/>
    <dgm:cxn modelId="{A433A6C8-901C-4F34-9CB2-4644D1D0DF44}" srcId="{2F2F0A3F-0FB4-4F6C-9DE7-CD7994B90EAC}" destId="{803484B8-A541-4BF8-88B5-C6EFD47BECA4}" srcOrd="0" destOrd="0" parTransId="{5BFFA7EF-DFD7-48B4-BC92-359FEF5936A4}" sibTransId="{46AB0E5C-E829-4E3C-8C1C-EEA91A649BEF}"/>
    <dgm:cxn modelId="{1A2D7DD1-E606-4E71-A878-874AA9E6A482}" type="presOf" srcId="{ED1E33FE-DCE9-47D8-89A0-CF03E6A4C758}" destId="{67E8193A-5890-406C-B029-13B31A731681}" srcOrd="1" destOrd="0" presId="urn:microsoft.com/office/officeart/2005/8/layout/venn1"/>
    <dgm:cxn modelId="{FCCB10BA-8DF7-408E-8FC4-1B70DFA68FC0}" type="presOf" srcId="{ED1E33FE-DCE9-47D8-89A0-CF03E6A4C758}" destId="{CE4B871C-F972-4F6F-927F-94E1326AA697}" srcOrd="0" destOrd="0" presId="urn:microsoft.com/office/officeart/2005/8/layout/venn1"/>
    <dgm:cxn modelId="{2BA2EB51-E090-436F-8776-71E75D765245}" type="presOf" srcId="{A239C72A-6D7F-4361-A640-F3551C4D2DC9}" destId="{A2D47D80-E800-4207-BB8A-9246BFBF71E2}" srcOrd="1" destOrd="0" presId="urn:microsoft.com/office/officeart/2005/8/layout/venn1"/>
    <dgm:cxn modelId="{EDD743E0-FB11-47DA-AAE4-CD56172CF9C6}" srcId="{2F2F0A3F-0FB4-4F6C-9DE7-CD7994B90EAC}" destId="{A239C72A-6D7F-4361-A640-F3551C4D2DC9}" srcOrd="2" destOrd="0" parTransId="{583BBD3F-4CF3-4341-85EC-D81CA31A3D4E}" sibTransId="{B6839C52-86B1-464B-8772-2E468AAA5280}"/>
    <dgm:cxn modelId="{F4B9DAC6-EEC9-4AC5-91FD-3028AF25DED4}" type="presParOf" srcId="{198CFD0A-3D1E-40B0-A1F1-092E67AE1ABC}" destId="{226EAAB2-6D0B-47E8-BE19-CF0147455EFC}" srcOrd="0" destOrd="0" presId="urn:microsoft.com/office/officeart/2005/8/layout/venn1"/>
    <dgm:cxn modelId="{DAEA0F2D-DE91-4771-AE72-7811AED01358}" type="presParOf" srcId="{198CFD0A-3D1E-40B0-A1F1-092E67AE1ABC}" destId="{02BB72A2-0EA6-4E68-8012-22DFB2B2158E}" srcOrd="1" destOrd="0" presId="urn:microsoft.com/office/officeart/2005/8/layout/venn1"/>
    <dgm:cxn modelId="{7C83DA19-FF2E-4562-99E9-027EA0E01800}" type="presParOf" srcId="{198CFD0A-3D1E-40B0-A1F1-092E67AE1ABC}" destId="{CE4B871C-F972-4F6F-927F-94E1326AA697}" srcOrd="2" destOrd="0" presId="urn:microsoft.com/office/officeart/2005/8/layout/venn1"/>
    <dgm:cxn modelId="{FBA5C850-DDA2-4770-AF47-4155F4B1C37F}" type="presParOf" srcId="{198CFD0A-3D1E-40B0-A1F1-092E67AE1ABC}" destId="{67E8193A-5890-406C-B029-13B31A731681}" srcOrd="3" destOrd="0" presId="urn:microsoft.com/office/officeart/2005/8/layout/venn1"/>
    <dgm:cxn modelId="{095E7759-AA5C-4859-9276-77233A09F623}" type="presParOf" srcId="{198CFD0A-3D1E-40B0-A1F1-092E67AE1ABC}" destId="{C8E482AA-849A-4AF3-8580-F04A6292F457}" srcOrd="4" destOrd="0" presId="urn:microsoft.com/office/officeart/2005/8/layout/venn1"/>
    <dgm:cxn modelId="{8DD1D6C4-C787-4A56-9E37-973FD67BCD7F}" type="presParOf" srcId="{198CFD0A-3D1E-40B0-A1F1-092E67AE1ABC}" destId="{A2D47D80-E800-4207-BB8A-9246BFBF71E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752825-F39A-4E1C-846E-E3243D9D4E5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0EEB93C-C905-487C-90CC-42970519D76D}">
      <dgm:prSet/>
      <dgm:spPr/>
      <dgm:t>
        <a:bodyPr/>
        <a:lstStyle/>
        <a:p>
          <a:pPr rtl="0"/>
          <a:r>
            <a:rPr lang="ru-RU" baseline="0" smtClean="0"/>
            <a:t>v	жанжал туғызған себептерді жою (азайту);</a:t>
          </a:r>
          <a:endParaRPr lang="ru-RU"/>
        </a:p>
      </dgm:t>
    </dgm:pt>
    <dgm:pt modelId="{DA8C542A-172C-4E92-86A1-2B0665442207}" type="parTrans" cxnId="{648C54D5-5FF0-46DC-B194-90D3A2475F29}">
      <dgm:prSet/>
      <dgm:spPr/>
      <dgm:t>
        <a:bodyPr/>
        <a:lstStyle/>
        <a:p>
          <a:endParaRPr lang="ru-RU"/>
        </a:p>
      </dgm:t>
    </dgm:pt>
    <dgm:pt modelId="{52B94022-6045-413E-BC62-6311584AB9E8}" type="sibTrans" cxnId="{648C54D5-5FF0-46DC-B194-90D3A2475F29}">
      <dgm:prSet/>
      <dgm:spPr/>
      <dgm:t>
        <a:bodyPr/>
        <a:lstStyle/>
        <a:p>
          <a:endParaRPr lang="ru-RU"/>
        </a:p>
      </dgm:t>
    </dgm:pt>
    <dgm:pt modelId="{AB4BD86C-3C6E-43E4-ABA2-1893B2687375}">
      <dgm:prSet/>
      <dgm:spPr/>
      <dgm:t>
        <a:bodyPr/>
        <a:lstStyle/>
        <a:p>
          <a:pPr rtl="0"/>
          <a:r>
            <a:rPr lang="ru-RU" baseline="0" smtClean="0"/>
            <a:t>v	жанжал тараптарының мінез-құлқын түзету;</a:t>
          </a:r>
          <a:endParaRPr lang="ru-RU"/>
        </a:p>
      </dgm:t>
    </dgm:pt>
    <dgm:pt modelId="{D034B7F9-358A-4BAA-818F-65FD3B6520E9}" type="parTrans" cxnId="{F81F59BE-DDBF-4CC7-977E-9C997E6C6013}">
      <dgm:prSet/>
      <dgm:spPr/>
      <dgm:t>
        <a:bodyPr/>
        <a:lstStyle/>
        <a:p>
          <a:endParaRPr lang="ru-RU"/>
        </a:p>
      </dgm:t>
    </dgm:pt>
    <dgm:pt modelId="{0104DD79-19CB-4E0D-BACB-96C3384162BB}" type="sibTrans" cxnId="{F81F59BE-DDBF-4CC7-977E-9C997E6C6013}">
      <dgm:prSet/>
      <dgm:spPr/>
      <dgm:t>
        <a:bodyPr/>
        <a:lstStyle/>
        <a:p>
          <a:endParaRPr lang="ru-RU"/>
        </a:p>
      </dgm:t>
    </dgm:pt>
    <dgm:pt modelId="{0704EB37-5A62-4D61-8018-4068C5B3AB23}">
      <dgm:prSet/>
      <dgm:spPr/>
      <dgm:t>
        <a:bodyPr/>
        <a:lstStyle/>
        <a:p>
          <a:pPr rtl="0"/>
          <a:r>
            <a:rPr lang="ru-RU" baseline="0" smtClean="0"/>
            <a:t>v	жанжалдардың бақыланатын деңгейін қолдау. </a:t>
          </a:r>
          <a:endParaRPr lang="ru-RU"/>
        </a:p>
      </dgm:t>
    </dgm:pt>
    <dgm:pt modelId="{E50DA278-C9D6-4DAC-A46B-C5D0B293B36F}" type="parTrans" cxnId="{F0FA1C63-B64C-4F8D-B2C8-E5C82BC7B29B}">
      <dgm:prSet/>
      <dgm:spPr/>
      <dgm:t>
        <a:bodyPr/>
        <a:lstStyle/>
        <a:p>
          <a:endParaRPr lang="ru-RU"/>
        </a:p>
      </dgm:t>
    </dgm:pt>
    <dgm:pt modelId="{74705329-AACA-4020-8E66-10BFBDBD7B05}" type="sibTrans" cxnId="{F0FA1C63-B64C-4F8D-B2C8-E5C82BC7B29B}">
      <dgm:prSet/>
      <dgm:spPr/>
      <dgm:t>
        <a:bodyPr/>
        <a:lstStyle/>
        <a:p>
          <a:endParaRPr lang="ru-RU"/>
        </a:p>
      </dgm:t>
    </dgm:pt>
    <dgm:pt modelId="{8664E89D-367E-49FE-B763-5ABAE8E4B0E6}" type="pres">
      <dgm:prSet presAssocID="{D5752825-F39A-4E1C-846E-E3243D9D4E5E}" presName="Name0" presStyleCnt="0">
        <dgm:presLayoutVars>
          <dgm:dir/>
          <dgm:animLvl val="lvl"/>
          <dgm:resizeHandles val="exact"/>
        </dgm:presLayoutVars>
      </dgm:prSet>
      <dgm:spPr/>
    </dgm:pt>
    <dgm:pt modelId="{CC3A5D78-8FAA-4875-A5A9-6D83F2B75DEE}" type="pres">
      <dgm:prSet presAssocID="{E0EEB93C-C905-487C-90CC-42970519D76D}" presName="composite" presStyleCnt="0"/>
      <dgm:spPr/>
    </dgm:pt>
    <dgm:pt modelId="{54A91AD0-D2EA-4B5C-B39E-38600845EF71}" type="pres">
      <dgm:prSet presAssocID="{E0EEB93C-C905-487C-90CC-42970519D76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15069F1-1DD6-4196-AB89-F4F00E094ED0}" type="pres">
      <dgm:prSet presAssocID="{E0EEB93C-C905-487C-90CC-42970519D76D}" presName="desTx" presStyleLbl="alignAccFollowNode1" presStyleIdx="0" presStyleCnt="3">
        <dgm:presLayoutVars>
          <dgm:bulletEnabled val="1"/>
        </dgm:presLayoutVars>
      </dgm:prSet>
      <dgm:spPr/>
    </dgm:pt>
    <dgm:pt modelId="{6F6DD0ED-05BA-4C16-9585-75ED9DE6E2B0}" type="pres">
      <dgm:prSet presAssocID="{52B94022-6045-413E-BC62-6311584AB9E8}" presName="space" presStyleCnt="0"/>
      <dgm:spPr/>
    </dgm:pt>
    <dgm:pt modelId="{541F5B38-142F-42E6-8F48-3C10CAE3A78E}" type="pres">
      <dgm:prSet presAssocID="{AB4BD86C-3C6E-43E4-ABA2-1893B2687375}" presName="composite" presStyleCnt="0"/>
      <dgm:spPr/>
    </dgm:pt>
    <dgm:pt modelId="{D444F76E-200A-47D3-B70A-E9592749F59E}" type="pres">
      <dgm:prSet presAssocID="{AB4BD86C-3C6E-43E4-ABA2-1893B268737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30F630C-A24D-47CA-B72B-046F18C8EB54}" type="pres">
      <dgm:prSet presAssocID="{AB4BD86C-3C6E-43E4-ABA2-1893B2687375}" presName="desTx" presStyleLbl="alignAccFollowNode1" presStyleIdx="1" presStyleCnt="3">
        <dgm:presLayoutVars>
          <dgm:bulletEnabled val="1"/>
        </dgm:presLayoutVars>
      </dgm:prSet>
      <dgm:spPr/>
    </dgm:pt>
    <dgm:pt modelId="{33731C70-2AC4-4D47-B6CF-0C076F4E3537}" type="pres">
      <dgm:prSet presAssocID="{0104DD79-19CB-4E0D-BACB-96C3384162BB}" presName="space" presStyleCnt="0"/>
      <dgm:spPr/>
    </dgm:pt>
    <dgm:pt modelId="{3094F101-BFFA-4C07-85C0-7A0467944D84}" type="pres">
      <dgm:prSet presAssocID="{0704EB37-5A62-4D61-8018-4068C5B3AB23}" presName="composite" presStyleCnt="0"/>
      <dgm:spPr/>
    </dgm:pt>
    <dgm:pt modelId="{1D33E335-BB2D-43F2-B9C0-DED1EEE00D0D}" type="pres">
      <dgm:prSet presAssocID="{0704EB37-5A62-4D61-8018-4068C5B3AB2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732CBF1-6558-4F91-9AAF-AD56D6A3920F}" type="pres">
      <dgm:prSet presAssocID="{0704EB37-5A62-4D61-8018-4068C5B3AB2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3ACC239-4E6A-4D1A-AF24-2D8F0A2DFA06}" type="presOf" srcId="{0704EB37-5A62-4D61-8018-4068C5B3AB23}" destId="{1D33E335-BB2D-43F2-B9C0-DED1EEE00D0D}" srcOrd="0" destOrd="0" presId="urn:microsoft.com/office/officeart/2005/8/layout/hList1"/>
    <dgm:cxn modelId="{5C305108-CFF2-4D70-8C5E-341C949387C7}" type="presOf" srcId="{D5752825-F39A-4E1C-846E-E3243D9D4E5E}" destId="{8664E89D-367E-49FE-B763-5ABAE8E4B0E6}" srcOrd="0" destOrd="0" presId="urn:microsoft.com/office/officeart/2005/8/layout/hList1"/>
    <dgm:cxn modelId="{648C54D5-5FF0-46DC-B194-90D3A2475F29}" srcId="{D5752825-F39A-4E1C-846E-E3243D9D4E5E}" destId="{E0EEB93C-C905-487C-90CC-42970519D76D}" srcOrd="0" destOrd="0" parTransId="{DA8C542A-172C-4E92-86A1-2B0665442207}" sibTransId="{52B94022-6045-413E-BC62-6311584AB9E8}"/>
    <dgm:cxn modelId="{275610B7-5BE4-4756-A76F-ACE76C340E8B}" type="presOf" srcId="{E0EEB93C-C905-487C-90CC-42970519D76D}" destId="{54A91AD0-D2EA-4B5C-B39E-38600845EF71}" srcOrd="0" destOrd="0" presId="urn:microsoft.com/office/officeart/2005/8/layout/hList1"/>
    <dgm:cxn modelId="{F0FA1C63-B64C-4F8D-B2C8-E5C82BC7B29B}" srcId="{D5752825-F39A-4E1C-846E-E3243D9D4E5E}" destId="{0704EB37-5A62-4D61-8018-4068C5B3AB23}" srcOrd="2" destOrd="0" parTransId="{E50DA278-C9D6-4DAC-A46B-C5D0B293B36F}" sibTransId="{74705329-AACA-4020-8E66-10BFBDBD7B05}"/>
    <dgm:cxn modelId="{7D56EBE4-C7C6-4C68-8C9F-43E33B2AFC79}" type="presOf" srcId="{AB4BD86C-3C6E-43E4-ABA2-1893B2687375}" destId="{D444F76E-200A-47D3-B70A-E9592749F59E}" srcOrd="0" destOrd="0" presId="urn:microsoft.com/office/officeart/2005/8/layout/hList1"/>
    <dgm:cxn modelId="{F81F59BE-DDBF-4CC7-977E-9C997E6C6013}" srcId="{D5752825-F39A-4E1C-846E-E3243D9D4E5E}" destId="{AB4BD86C-3C6E-43E4-ABA2-1893B2687375}" srcOrd="1" destOrd="0" parTransId="{D034B7F9-358A-4BAA-818F-65FD3B6520E9}" sibTransId="{0104DD79-19CB-4E0D-BACB-96C3384162BB}"/>
    <dgm:cxn modelId="{C327DE93-4016-4488-B2B6-8748DB5A3165}" type="presParOf" srcId="{8664E89D-367E-49FE-B763-5ABAE8E4B0E6}" destId="{CC3A5D78-8FAA-4875-A5A9-6D83F2B75DEE}" srcOrd="0" destOrd="0" presId="urn:microsoft.com/office/officeart/2005/8/layout/hList1"/>
    <dgm:cxn modelId="{2C463670-B5DB-44C9-936D-585947E4D51F}" type="presParOf" srcId="{CC3A5D78-8FAA-4875-A5A9-6D83F2B75DEE}" destId="{54A91AD0-D2EA-4B5C-B39E-38600845EF71}" srcOrd="0" destOrd="0" presId="urn:microsoft.com/office/officeart/2005/8/layout/hList1"/>
    <dgm:cxn modelId="{B2B9D386-7455-473E-9F10-1BEB37B07A6F}" type="presParOf" srcId="{CC3A5D78-8FAA-4875-A5A9-6D83F2B75DEE}" destId="{D15069F1-1DD6-4196-AB89-F4F00E094ED0}" srcOrd="1" destOrd="0" presId="urn:microsoft.com/office/officeart/2005/8/layout/hList1"/>
    <dgm:cxn modelId="{FC0C3D74-2400-45CA-BB51-1B7DBD1DFEF5}" type="presParOf" srcId="{8664E89D-367E-49FE-B763-5ABAE8E4B0E6}" destId="{6F6DD0ED-05BA-4C16-9585-75ED9DE6E2B0}" srcOrd="1" destOrd="0" presId="urn:microsoft.com/office/officeart/2005/8/layout/hList1"/>
    <dgm:cxn modelId="{B62E6CB9-246B-4A11-A089-3676AD8AA799}" type="presParOf" srcId="{8664E89D-367E-49FE-B763-5ABAE8E4B0E6}" destId="{541F5B38-142F-42E6-8F48-3C10CAE3A78E}" srcOrd="2" destOrd="0" presId="urn:microsoft.com/office/officeart/2005/8/layout/hList1"/>
    <dgm:cxn modelId="{8D84AA03-B03C-4715-8B29-EA7E58A9049F}" type="presParOf" srcId="{541F5B38-142F-42E6-8F48-3C10CAE3A78E}" destId="{D444F76E-200A-47D3-B70A-E9592749F59E}" srcOrd="0" destOrd="0" presId="urn:microsoft.com/office/officeart/2005/8/layout/hList1"/>
    <dgm:cxn modelId="{E44A9D85-9769-47F0-BD18-3578F6871F6C}" type="presParOf" srcId="{541F5B38-142F-42E6-8F48-3C10CAE3A78E}" destId="{630F630C-A24D-47CA-B72B-046F18C8EB54}" srcOrd="1" destOrd="0" presId="urn:microsoft.com/office/officeart/2005/8/layout/hList1"/>
    <dgm:cxn modelId="{EE45B2B3-C05F-4BD7-BC2C-A09DDB2D0C66}" type="presParOf" srcId="{8664E89D-367E-49FE-B763-5ABAE8E4B0E6}" destId="{33731C70-2AC4-4D47-B6CF-0C076F4E3537}" srcOrd="3" destOrd="0" presId="urn:microsoft.com/office/officeart/2005/8/layout/hList1"/>
    <dgm:cxn modelId="{BD528A81-F2B6-4877-B92D-8D8E4CA97E64}" type="presParOf" srcId="{8664E89D-367E-49FE-B763-5ABAE8E4B0E6}" destId="{3094F101-BFFA-4C07-85C0-7A0467944D84}" srcOrd="4" destOrd="0" presId="urn:microsoft.com/office/officeart/2005/8/layout/hList1"/>
    <dgm:cxn modelId="{2D54D040-F500-484F-A368-11BCFE8DBB50}" type="presParOf" srcId="{3094F101-BFFA-4C07-85C0-7A0467944D84}" destId="{1D33E335-BB2D-43F2-B9C0-DED1EEE00D0D}" srcOrd="0" destOrd="0" presId="urn:microsoft.com/office/officeart/2005/8/layout/hList1"/>
    <dgm:cxn modelId="{A225C411-2BD8-4C4C-9851-EEF640403819}" type="presParOf" srcId="{3094F101-BFFA-4C07-85C0-7A0467944D84}" destId="{B732CBF1-6558-4F91-9AAF-AD56D6A392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43F6B-FA96-4206-9C1E-AA97499C724B}">
      <dsp:nvSpPr>
        <dsp:cNvPr id="0" name=""/>
        <dsp:cNvSpPr/>
      </dsp:nvSpPr>
      <dsp:spPr>
        <a:xfrm>
          <a:off x="0" y="1027232"/>
          <a:ext cx="10363826" cy="136964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BADAEB-9B3C-4EA9-A3BF-7AE83E2E86E5}">
      <dsp:nvSpPr>
        <dsp:cNvPr id="0" name=""/>
        <dsp:cNvSpPr/>
      </dsp:nvSpPr>
      <dsp:spPr>
        <a:xfrm>
          <a:off x="4668" y="0"/>
          <a:ext cx="2245326" cy="1369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smtClean="0"/>
            <a:t>•	қақтығыстарды болжау және олардың функционалдық бағыттылығын уақытында бағалау қажет;</a:t>
          </a:r>
          <a:endParaRPr lang="ru-RU" sz="1400" kern="1200"/>
        </a:p>
      </dsp:txBody>
      <dsp:txXfrm>
        <a:off x="4668" y="0"/>
        <a:ext cx="2245326" cy="1369642"/>
      </dsp:txXfrm>
    </dsp:sp>
    <dsp:sp modelId="{DEA364AA-574D-4305-BE72-76C46FC6EA49}">
      <dsp:nvSpPr>
        <dsp:cNvPr id="0" name=""/>
        <dsp:cNvSpPr/>
      </dsp:nvSpPr>
      <dsp:spPr>
        <a:xfrm>
          <a:off x="956126" y="1540848"/>
          <a:ext cx="342410" cy="342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6F1FF-82A6-4AC6-9B83-4A551EA45EDA}">
      <dsp:nvSpPr>
        <dsp:cNvPr id="0" name=""/>
        <dsp:cNvSpPr/>
      </dsp:nvSpPr>
      <dsp:spPr>
        <a:xfrm>
          <a:off x="2362261" y="2054464"/>
          <a:ext cx="2245326" cy="1369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smtClean="0"/>
            <a:t>•	қақтығысты ескерту немесе ынталандыру;</a:t>
          </a:r>
          <a:endParaRPr lang="ru-RU" sz="1400" kern="1200"/>
        </a:p>
      </dsp:txBody>
      <dsp:txXfrm>
        <a:off x="2362261" y="2054464"/>
        <a:ext cx="2245326" cy="1369642"/>
      </dsp:txXfrm>
    </dsp:sp>
    <dsp:sp modelId="{C51E4F58-1439-425D-9243-C11702EEF68F}">
      <dsp:nvSpPr>
        <dsp:cNvPr id="0" name=""/>
        <dsp:cNvSpPr/>
      </dsp:nvSpPr>
      <dsp:spPr>
        <a:xfrm>
          <a:off x="3313719" y="1540848"/>
          <a:ext cx="342410" cy="342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A9B9A-A1CF-4DA6-87E0-6FBB853D4287}">
      <dsp:nvSpPr>
        <dsp:cNvPr id="0" name=""/>
        <dsp:cNvSpPr/>
      </dsp:nvSpPr>
      <dsp:spPr>
        <a:xfrm>
          <a:off x="4719854" y="0"/>
          <a:ext cx="2245326" cy="1369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smtClean="0"/>
            <a:t>•	қақтығысты реттеу;</a:t>
          </a:r>
          <a:endParaRPr lang="ru-RU" sz="1400" kern="1200"/>
        </a:p>
      </dsp:txBody>
      <dsp:txXfrm>
        <a:off x="4719854" y="0"/>
        <a:ext cx="2245326" cy="1369642"/>
      </dsp:txXfrm>
    </dsp:sp>
    <dsp:sp modelId="{C599BC20-E2CA-41A5-B296-41F2C3851B91}">
      <dsp:nvSpPr>
        <dsp:cNvPr id="0" name=""/>
        <dsp:cNvSpPr/>
      </dsp:nvSpPr>
      <dsp:spPr>
        <a:xfrm>
          <a:off x="5671312" y="1540848"/>
          <a:ext cx="342410" cy="342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2B7D0-11B5-4FC9-A8B7-2BF1625D0AAA}">
      <dsp:nvSpPr>
        <dsp:cNvPr id="0" name=""/>
        <dsp:cNvSpPr/>
      </dsp:nvSpPr>
      <dsp:spPr>
        <a:xfrm>
          <a:off x="7077448" y="2054464"/>
          <a:ext cx="2245326" cy="1369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smtClean="0"/>
            <a:t>•	қақтығысты шешу.</a:t>
          </a:r>
          <a:endParaRPr lang="ru-RU" sz="1400" kern="1200"/>
        </a:p>
      </dsp:txBody>
      <dsp:txXfrm>
        <a:off x="7077448" y="2054464"/>
        <a:ext cx="2245326" cy="1369642"/>
      </dsp:txXfrm>
    </dsp:sp>
    <dsp:sp modelId="{B01BD4C3-7E21-4920-86FC-A7DA1A302EB9}">
      <dsp:nvSpPr>
        <dsp:cNvPr id="0" name=""/>
        <dsp:cNvSpPr/>
      </dsp:nvSpPr>
      <dsp:spPr>
        <a:xfrm>
          <a:off x="8028906" y="1540848"/>
          <a:ext cx="342410" cy="3424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782D5-77F3-4FC4-977A-0B067A6696EB}">
      <dsp:nvSpPr>
        <dsp:cNvPr id="0" name=""/>
        <dsp:cNvSpPr/>
      </dsp:nvSpPr>
      <dsp:spPr>
        <a:xfrm>
          <a:off x="2207620" y="0"/>
          <a:ext cx="5172682" cy="517268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31540-3FF9-406A-815E-67BA96733B22}">
      <dsp:nvSpPr>
        <dsp:cNvPr id="0" name=""/>
        <dsp:cNvSpPr/>
      </dsp:nvSpPr>
      <dsp:spPr>
        <a:xfrm>
          <a:off x="4793961" y="517773"/>
          <a:ext cx="3362243" cy="7354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smtClean="0"/>
            <a:t>•	Бәсекелестік: басу, өз мүдделері үшін ашық күрес, өз ұстанымын қорғау.</a:t>
          </a:r>
          <a:endParaRPr lang="ru-RU" sz="1300" kern="1200"/>
        </a:p>
      </dsp:txBody>
      <dsp:txXfrm>
        <a:off x="4829865" y="553677"/>
        <a:ext cx="3290435" cy="663682"/>
      </dsp:txXfrm>
    </dsp:sp>
    <dsp:sp modelId="{69F73602-C549-411F-AA2E-980BF09B38E8}">
      <dsp:nvSpPr>
        <dsp:cNvPr id="0" name=""/>
        <dsp:cNvSpPr/>
      </dsp:nvSpPr>
      <dsp:spPr>
        <a:xfrm>
          <a:off x="4793961" y="1345200"/>
          <a:ext cx="3362243" cy="7354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smtClean="0"/>
            <a:t>•	Бейімделу: өз позициясын өзгерту, мінез-құлықты қайта құру, қайшылықтарды тегістеу, өз мүдделерінен бас тарту.</a:t>
          </a:r>
          <a:endParaRPr lang="ru-RU" sz="1300" kern="1200"/>
        </a:p>
      </dsp:txBody>
      <dsp:txXfrm>
        <a:off x="4829865" y="1381104"/>
        <a:ext cx="3290435" cy="663682"/>
      </dsp:txXfrm>
    </dsp:sp>
    <dsp:sp modelId="{E075EF32-E1DE-4288-AD3E-1E5495230539}">
      <dsp:nvSpPr>
        <dsp:cNvPr id="0" name=""/>
        <dsp:cNvSpPr/>
      </dsp:nvSpPr>
      <dsp:spPr>
        <a:xfrm>
          <a:off x="4793961" y="2172627"/>
          <a:ext cx="3362243" cy="7354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smtClean="0"/>
            <a:t>•	Қашу: жанжалдан жалтару, даулы жағдайдан шығуға ұмтылу.</a:t>
          </a:r>
          <a:endParaRPr lang="ru-RU" sz="1300" kern="1200"/>
        </a:p>
      </dsp:txBody>
      <dsp:txXfrm>
        <a:off x="4829865" y="2208531"/>
        <a:ext cx="3290435" cy="663682"/>
      </dsp:txXfrm>
    </dsp:sp>
    <dsp:sp modelId="{04178CDF-B3FB-48C3-BD7A-F0433BF23DF6}">
      <dsp:nvSpPr>
        <dsp:cNvPr id="0" name=""/>
        <dsp:cNvSpPr/>
      </dsp:nvSpPr>
      <dsp:spPr>
        <a:xfrm>
          <a:off x="4793961" y="3000054"/>
          <a:ext cx="3362243" cy="7354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smtClean="0"/>
            <a:t>•	Келісім: өзара жол берулер арқылы келіспеушіліктерді реттеу.</a:t>
          </a:r>
          <a:endParaRPr lang="ru-RU" sz="1300" kern="1200"/>
        </a:p>
      </dsp:txBody>
      <dsp:txXfrm>
        <a:off x="4829865" y="3035958"/>
        <a:ext cx="3290435" cy="663682"/>
      </dsp:txXfrm>
    </dsp:sp>
    <dsp:sp modelId="{2CAF8E6A-4CD8-4A33-897F-973B1E6CA10A}">
      <dsp:nvSpPr>
        <dsp:cNvPr id="0" name=""/>
        <dsp:cNvSpPr/>
      </dsp:nvSpPr>
      <dsp:spPr>
        <a:xfrm>
          <a:off x="4793961" y="3827481"/>
          <a:ext cx="3362243" cy="7354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smtClean="0"/>
            <a:t>•	Ынтымақтастық: екі тараптың мүдделерін қанағаттандыратын шешімді бірлесіп іздеу.</a:t>
          </a:r>
          <a:endParaRPr lang="ru-RU" sz="1300" kern="1200"/>
        </a:p>
      </dsp:txBody>
      <dsp:txXfrm>
        <a:off x="4829865" y="3863385"/>
        <a:ext cx="3290435" cy="6636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C0B88-BC51-4F17-9C25-98D36834ED7E}">
      <dsp:nvSpPr>
        <dsp:cNvPr id="0" name=""/>
        <dsp:cNvSpPr/>
      </dsp:nvSpPr>
      <dsp:spPr>
        <a:xfrm>
          <a:off x="0" y="417"/>
          <a:ext cx="103638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55C12-5C07-4A0B-81D2-D8F67C45235E}">
      <dsp:nvSpPr>
        <dsp:cNvPr id="0" name=""/>
        <dsp:cNvSpPr/>
      </dsp:nvSpPr>
      <dsp:spPr>
        <a:xfrm>
          <a:off x="0" y="417"/>
          <a:ext cx="10363826" cy="68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baseline="0" smtClean="0"/>
            <a:t>1.	Тұлғаішілік;</a:t>
          </a:r>
          <a:endParaRPr lang="ru-RU" sz="3100" kern="1200"/>
        </a:p>
      </dsp:txBody>
      <dsp:txXfrm>
        <a:off x="0" y="417"/>
        <a:ext cx="10363826" cy="684654"/>
      </dsp:txXfrm>
    </dsp:sp>
    <dsp:sp modelId="{C4EC4CF4-6E88-435E-93D6-A0B34E531760}">
      <dsp:nvSpPr>
        <dsp:cNvPr id="0" name=""/>
        <dsp:cNvSpPr/>
      </dsp:nvSpPr>
      <dsp:spPr>
        <a:xfrm>
          <a:off x="0" y="685072"/>
          <a:ext cx="103638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ECB79-BAD0-43A0-93C3-DEE5A5BAB24A}">
      <dsp:nvSpPr>
        <dsp:cNvPr id="0" name=""/>
        <dsp:cNvSpPr/>
      </dsp:nvSpPr>
      <dsp:spPr>
        <a:xfrm>
          <a:off x="0" y="685072"/>
          <a:ext cx="10363826" cy="68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baseline="0" smtClean="0"/>
            <a:t>2.	Құрылымдық;</a:t>
          </a:r>
          <a:endParaRPr lang="ru-RU" sz="3100" kern="1200"/>
        </a:p>
      </dsp:txBody>
      <dsp:txXfrm>
        <a:off x="0" y="685072"/>
        <a:ext cx="10363826" cy="684654"/>
      </dsp:txXfrm>
    </dsp:sp>
    <dsp:sp modelId="{04F26C37-A38E-4958-81D2-F624B5275CD2}">
      <dsp:nvSpPr>
        <dsp:cNvPr id="0" name=""/>
        <dsp:cNvSpPr/>
      </dsp:nvSpPr>
      <dsp:spPr>
        <a:xfrm>
          <a:off x="0" y="1369726"/>
          <a:ext cx="103638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78DB2-D3BC-40F6-810E-CC209E3FED12}">
      <dsp:nvSpPr>
        <dsp:cNvPr id="0" name=""/>
        <dsp:cNvSpPr/>
      </dsp:nvSpPr>
      <dsp:spPr>
        <a:xfrm>
          <a:off x="0" y="1369726"/>
          <a:ext cx="10363826" cy="68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baseline="0" smtClean="0"/>
            <a:t>3.	Тұлғааралық;</a:t>
          </a:r>
          <a:endParaRPr lang="ru-RU" sz="3100" kern="1200"/>
        </a:p>
      </dsp:txBody>
      <dsp:txXfrm>
        <a:off x="0" y="1369726"/>
        <a:ext cx="10363826" cy="684654"/>
      </dsp:txXfrm>
    </dsp:sp>
    <dsp:sp modelId="{AEABC6D9-4464-4079-BA93-5B4B2D39D3F8}">
      <dsp:nvSpPr>
        <dsp:cNvPr id="0" name=""/>
        <dsp:cNvSpPr/>
      </dsp:nvSpPr>
      <dsp:spPr>
        <a:xfrm>
          <a:off x="0" y="2054380"/>
          <a:ext cx="103638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553FB-A9A3-4141-A35E-441805E4DE60}">
      <dsp:nvSpPr>
        <dsp:cNvPr id="0" name=""/>
        <dsp:cNvSpPr/>
      </dsp:nvSpPr>
      <dsp:spPr>
        <a:xfrm>
          <a:off x="0" y="2054380"/>
          <a:ext cx="10363826" cy="68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baseline="0" smtClean="0"/>
            <a:t>4.	Келіссөздер;</a:t>
          </a:r>
          <a:endParaRPr lang="ru-RU" sz="3100" kern="1200"/>
        </a:p>
      </dsp:txBody>
      <dsp:txXfrm>
        <a:off x="0" y="2054380"/>
        <a:ext cx="10363826" cy="684654"/>
      </dsp:txXfrm>
    </dsp:sp>
    <dsp:sp modelId="{5BF3E743-DAD3-474F-991E-BF0412E0BA66}">
      <dsp:nvSpPr>
        <dsp:cNvPr id="0" name=""/>
        <dsp:cNvSpPr/>
      </dsp:nvSpPr>
      <dsp:spPr>
        <a:xfrm>
          <a:off x="0" y="2739034"/>
          <a:ext cx="103638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0BF4CC-3B84-4CE1-8AB8-1DDEF8C513FF}">
      <dsp:nvSpPr>
        <dsp:cNvPr id="0" name=""/>
        <dsp:cNvSpPr/>
      </dsp:nvSpPr>
      <dsp:spPr>
        <a:xfrm>
          <a:off x="0" y="2739034"/>
          <a:ext cx="10363826" cy="68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baseline="0" smtClean="0"/>
            <a:t>5.	Жауапты агрессивті әрекеттер.</a:t>
          </a:r>
          <a:endParaRPr lang="ru-RU" sz="3100" kern="1200"/>
        </a:p>
      </dsp:txBody>
      <dsp:txXfrm>
        <a:off x="0" y="2739034"/>
        <a:ext cx="10363826" cy="684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EAAB2-6D0B-47E8-BE19-CF0147455EFC}">
      <dsp:nvSpPr>
        <dsp:cNvPr id="0" name=""/>
        <dsp:cNvSpPr/>
      </dsp:nvSpPr>
      <dsp:spPr>
        <a:xfrm>
          <a:off x="3874043" y="54494"/>
          <a:ext cx="2615737" cy="2615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smtClean="0"/>
            <a:t>қақтығысты болдырмау, </a:t>
          </a:r>
          <a:endParaRPr lang="ru-RU" sz="2400" kern="1200"/>
        </a:p>
      </dsp:txBody>
      <dsp:txXfrm>
        <a:off x="4222808" y="512248"/>
        <a:ext cx="1918207" cy="1177082"/>
      </dsp:txXfrm>
    </dsp:sp>
    <dsp:sp modelId="{CE4B871C-F972-4F6F-927F-94E1326AA697}">
      <dsp:nvSpPr>
        <dsp:cNvPr id="0" name=""/>
        <dsp:cNvSpPr/>
      </dsp:nvSpPr>
      <dsp:spPr>
        <a:xfrm>
          <a:off x="4817888" y="1689330"/>
          <a:ext cx="2615737" cy="2615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smtClean="0"/>
            <a:t>жанжалды басу </a:t>
          </a:r>
          <a:endParaRPr lang="ru-RU" sz="2400" kern="1200"/>
        </a:p>
      </dsp:txBody>
      <dsp:txXfrm>
        <a:off x="5617868" y="2365062"/>
        <a:ext cx="1569442" cy="1438655"/>
      </dsp:txXfrm>
    </dsp:sp>
    <dsp:sp modelId="{C8E482AA-849A-4AF3-8580-F04A6292F457}">
      <dsp:nvSpPr>
        <dsp:cNvPr id="0" name=""/>
        <dsp:cNvSpPr/>
      </dsp:nvSpPr>
      <dsp:spPr>
        <a:xfrm>
          <a:off x="2930197" y="1689330"/>
          <a:ext cx="2615737" cy="2615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smtClean="0"/>
            <a:t>қақтығысты іс жүзінде басқару.</a:t>
          </a:r>
          <a:endParaRPr lang="ru-RU" sz="2400" kern="1200"/>
        </a:p>
      </dsp:txBody>
      <dsp:txXfrm>
        <a:off x="3176513" y="2365062"/>
        <a:ext cx="1569442" cy="1438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91AD0-D2EA-4B5C-B39E-38600845EF71}">
      <dsp:nvSpPr>
        <dsp:cNvPr id="0" name=""/>
        <dsp:cNvSpPr/>
      </dsp:nvSpPr>
      <dsp:spPr>
        <a:xfrm>
          <a:off x="3203" y="893584"/>
          <a:ext cx="3123767" cy="10681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baseline="0" smtClean="0"/>
            <a:t>v	жанжал туғызған себептерді жою (азайту);</a:t>
          </a:r>
          <a:endParaRPr lang="ru-RU" sz="2100" kern="1200"/>
        </a:p>
      </dsp:txBody>
      <dsp:txXfrm>
        <a:off x="3203" y="893584"/>
        <a:ext cx="3123767" cy="1068183"/>
      </dsp:txXfrm>
    </dsp:sp>
    <dsp:sp modelId="{D15069F1-1DD6-4196-AB89-F4F00E094ED0}">
      <dsp:nvSpPr>
        <dsp:cNvPr id="0" name=""/>
        <dsp:cNvSpPr/>
      </dsp:nvSpPr>
      <dsp:spPr>
        <a:xfrm>
          <a:off x="3203" y="1961767"/>
          <a:ext cx="3123767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44F76E-200A-47D3-B70A-E9592749F59E}">
      <dsp:nvSpPr>
        <dsp:cNvPr id="0" name=""/>
        <dsp:cNvSpPr/>
      </dsp:nvSpPr>
      <dsp:spPr>
        <a:xfrm>
          <a:off x="3564298" y="893584"/>
          <a:ext cx="3123767" cy="10681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baseline="0" smtClean="0"/>
            <a:t>v	жанжал тараптарының мінез-құлқын түзету;</a:t>
          </a:r>
          <a:endParaRPr lang="ru-RU" sz="2100" kern="1200"/>
        </a:p>
      </dsp:txBody>
      <dsp:txXfrm>
        <a:off x="3564298" y="893584"/>
        <a:ext cx="3123767" cy="1068183"/>
      </dsp:txXfrm>
    </dsp:sp>
    <dsp:sp modelId="{630F630C-A24D-47CA-B72B-046F18C8EB54}">
      <dsp:nvSpPr>
        <dsp:cNvPr id="0" name=""/>
        <dsp:cNvSpPr/>
      </dsp:nvSpPr>
      <dsp:spPr>
        <a:xfrm>
          <a:off x="3564298" y="1961767"/>
          <a:ext cx="3123767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3E335-BB2D-43F2-B9C0-DED1EEE00D0D}">
      <dsp:nvSpPr>
        <dsp:cNvPr id="0" name=""/>
        <dsp:cNvSpPr/>
      </dsp:nvSpPr>
      <dsp:spPr>
        <a:xfrm>
          <a:off x="7125392" y="893584"/>
          <a:ext cx="3123767" cy="10681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baseline="0" smtClean="0"/>
            <a:t>v	жанжалдардың бақыланатын деңгейін қолдау. </a:t>
          </a:r>
          <a:endParaRPr lang="ru-RU" sz="2100" kern="1200"/>
        </a:p>
      </dsp:txBody>
      <dsp:txXfrm>
        <a:off x="7125392" y="893584"/>
        <a:ext cx="3123767" cy="1068183"/>
      </dsp:txXfrm>
    </dsp:sp>
    <dsp:sp modelId="{B732CBF1-6558-4F91-9AAF-AD56D6A3920F}">
      <dsp:nvSpPr>
        <dsp:cNvPr id="0" name=""/>
        <dsp:cNvSpPr/>
      </dsp:nvSpPr>
      <dsp:spPr>
        <a:xfrm>
          <a:off x="7125392" y="1961767"/>
          <a:ext cx="3123767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859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94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586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49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950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818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731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7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65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84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4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42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85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9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12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2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8ADFF79-0198-428D-9F60-9186614F1E2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5179B7-91F9-41E8-830A-013E13D80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45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Конфликтіні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тренинг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086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48510"/>
            <a:ext cx="10364452" cy="4442690"/>
          </a:xfrm>
        </p:spPr>
        <p:txBody>
          <a:bodyPr>
            <a:noAutofit/>
          </a:bodyPr>
          <a:lstStyle/>
          <a:p>
            <a:r>
              <a:rPr lang="ru-RU" sz="2800" dirty="0" err="1"/>
              <a:t>Тұлғаішілік</a:t>
            </a:r>
            <a:r>
              <a:rPr lang="ru-RU" sz="2800" dirty="0"/>
              <a:t>  </a:t>
            </a:r>
            <a:r>
              <a:rPr lang="ru-RU" sz="2800" dirty="0" err="1"/>
              <a:t>әдістер</a:t>
            </a:r>
            <a:r>
              <a:rPr lang="ru-RU" sz="2800" dirty="0"/>
              <a:t>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тұлғаға</a:t>
            </a:r>
            <a:r>
              <a:rPr lang="ru-RU" sz="2800" dirty="0"/>
              <a:t> </a:t>
            </a:r>
            <a:r>
              <a:rPr lang="ru-RU" sz="2800" dirty="0" err="1"/>
              <a:t>әсер</a:t>
            </a:r>
            <a:r>
              <a:rPr lang="ru-RU" sz="2800" dirty="0"/>
              <a:t> </a:t>
            </a:r>
            <a:r>
              <a:rPr lang="ru-RU" sz="2800" dirty="0" err="1"/>
              <a:t>етеді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өзінің</a:t>
            </a:r>
            <a:r>
              <a:rPr lang="ru-RU" sz="2800" dirty="0"/>
              <a:t> </a:t>
            </a:r>
            <a:r>
              <a:rPr lang="ru-RU" sz="2800" dirty="0" err="1"/>
              <a:t>мінез-құлқын</a:t>
            </a:r>
            <a:r>
              <a:rPr lang="ru-RU" sz="2800" dirty="0"/>
              <a:t> </a:t>
            </a:r>
            <a:r>
              <a:rPr lang="ru-RU" sz="2800" dirty="0" err="1"/>
              <a:t>дұрыс</a:t>
            </a:r>
            <a:r>
              <a:rPr lang="ru-RU" sz="2800" dirty="0"/>
              <a:t> </a:t>
            </a:r>
            <a:r>
              <a:rPr lang="ru-RU" sz="2800" dirty="0" err="1"/>
              <a:t>ұйымдастырудан</a:t>
            </a:r>
            <a:r>
              <a:rPr lang="ru-RU" sz="2800" dirty="0"/>
              <a:t>, </a:t>
            </a:r>
            <a:r>
              <a:rPr lang="ru-RU" sz="2800" dirty="0" err="1"/>
              <a:t>қарсыластың</a:t>
            </a:r>
            <a:r>
              <a:rPr lang="ru-RU" sz="2800" dirty="0"/>
              <a:t> </a:t>
            </a:r>
            <a:r>
              <a:rPr lang="ru-RU" sz="2800" dirty="0" err="1"/>
              <a:t>қорғаныстық</a:t>
            </a:r>
            <a:r>
              <a:rPr lang="ru-RU" sz="2800" dirty="0"/>
              <a:t> </a:t>
            </a:r>
            <a:r>
              <a:rPr lang="ru-RU" sz="2800" dirty="0" err="1"/>
              <a:t>реакциясын</a:t>
            </a:r>
            <a:r>
              <a:rPr lang="ru-RU" sz="2800" dirty="0"/>
              <a:t> </a:t>
            </a:r>
            <a:r>
              <a:rPr lang="ru-RU" sz="2800" dirty="0" err="1"/>
              <a:t>туғызбай</a:t>
            </a:r>
            <a:r>
              <a:rPr lang="ru-RU" sz="2800" dirty="0"/>
              <a:t>, </a:t>
            </a:r>
            <a:r>
              <a:rPr lang="ru-RU" sz="2800" dirty="0" err="1"/>
              <a:t>өз</a:t>
            </a:r>
            <a:r>
              <a:rPr lang="ru-RU" sz="2800" dirty="0"/>
              <a:t> </a:t>
            </a:r>
            <a:r>
              <a:rPr lang="ru-RU" sz="2800" dirty="0" err="1"/>
              <a:t>көзқарасын</a:t>
            </a:r>
            <a:r>
              <a:rPr lang="ru-RU" sz="2800" dirty="0"/>
              <a:t> </a:t>
            </a:r>
            <a:r>
              <a:rPr lang="ru-RU" sz="2800" dirty="0" err="1"/>
              <a:t>дұрыс</a:t>
            </a:r>
            <a:r>
              <a:rPr lang="ru-RU" sz="2800" dirty="0"/>
              <a:t> </a:t>
            </a:r>
            <a:r>
              <a:rPr lang="ru-RU" sz="2800" dirty="0" err="1"/>
              <a:t>жеткізе</a:t>
            </a:r>
            <a:r>
              <a:rPr lang="ru-RU" sz="2800" dirty="0"/>
              <a:t> </a:t>
            </a:r>
            <a:r>
              <a:rPr lang="ru-RU" sz="2800" dirty="0" err="1"/>
              <a:t>білуден</a:t>
            </a:r>
            <a:r>
              <a:rPr lang="ru-RU" sz="2800" dirty="0"/>
              <a:t> </a:t>
            </a:r>
            <a:r>
              <a:rPr lang="ru-RU" sz="2800" dirty="0" err="1"/>
              <a:t>тұрады.Әдістер</a:t>
            </a:r>
            <a:r>
              <a:rPr lang="ru-RU" sz="2800" dirty="0"/>
              <a:t> </a:t>
            </a:r>
            <a:r>
              <a:rPr lang="ru-RU" sz="2800" dirty="0" err="1"/>
              <a:t>басқа</a:t>
            </a:r>
            <a:r>
              <a:rPr lang="ru-RU" sz="2800" dirty="0"/>
              <a:t> </a:t>
            </a:r>
            <a:r>
              <a:rPr lang="ru-RU" sz="2800" dirty="0" err="1"/>
              <a:t>адамға</a:t>
            </a:r>
            <a:r>
              <a:rPr lang="ru-RU" sz="2800" dirty="0"/>
              <a:t> </a:t>
            </a:r>
            <a:r>
              <a:rPr lang="ru-RU" sz="2800" dirty="0" err="1"/>
              <a:t>белгілі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тақырыпқа</a:t>
            </a:r>
            <a:r>
              <a:rPr lang="ru-RU" sz="2800" dirty="0"/>
              <a:t>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көзқарасын</a:t>
            </a:r>
            <a:r>
              <a:rPr lang="ru-RU" sz="2800" dirty="0"/>
              <a:t> </a:t>
            </a:r>
            <a:r>
              <a:rPr lang="ru-RU" sz="2800" dirty="0" err="1"/>
              <a:t>айыптау</a:t>
            </a:r>
            <a:r>
              <a:rPr lang="ru-RU" sz="2800" dirty="0"/>
              <a:t> мен </a:t>
            </a:r>
            <a:r>
              <a:rPr lang="ru-RU" sz="2800" dirty="0" err="1"/>
              <a:t>талаптарынсыз</a:t>
            </a:r>
            <a:r>
              <a:rPr lang="ru-RU" sz="2800" dirty="0"/>
              <a:t> беру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қолданылады</a:t>
            </a:r>
            <a:r>
              <a:rPr lang="ru-RU" sz="2800" dirty="0"/>
              <a:t>, </a:t>
            </a:r>
            <a:r>
              <a:rPr lang="ru-RU" sz="2800" dirty="0" err="1"/>
              <a:t>бірақ</a:t>
            </a:r>
            <a:r>
              <a:rPr lang="ru-RU" sz="2800" dirty="0"/>
              <a:t> </a:t>
            </a:r>
            <a:r>
              <a:rPr lang="ru-RU" sz="2800" dirty="0" err="1"/>
              <a:t>басқа</a:t>
            </a:r>
            <a:r>
              <a:rPr lang="ru-RU" sz="2800" dirty="0"/>
              <a:t> </a:t>
            </a:r>
            <a:r>
              <a:rPr lang="ru-RU" sz="2800" dirty="0" err="1"/>
              <a:t>адамның</a:t>
            </a:r>
            <a:r>
              <a:rPr lang="ru-RU" sz="2800" dirty="0"/>
              <a:t>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көзқарасын</a:t>
            </a:r>
            <a:r>
              <a:rPr lang="ru-RU" sz="2800" dirty="0"/>
              <a:t> </a:t>
            </a:r>
            <a:r>
              <a:rPr lang="ru-RU" sz="2800" dirty="0" err="1"/>
              <a:t>өзгерту</a:t>
            </a:r>
            <a:r>
              <a:rPr lang="ru-RU" sz="2800" dirty="0"/>
              <a:t> </a:t>
            </a:r>
            <a:r>
              <a:rPr lang="ru-RU" sz="2800" dirty="0" err="1"/>
              <a:t>мақсатында</a:t>
            </a:r>
            <a:r>
              <a:rPr lang="ru-RU" sz="2800" dirty="0"/>
              <a:t> («Мен-</a:t>
            </a:r>
            <a:r>
              <a:rPr lang="ru-RU" sz="2800" dirty="0" err="1"/>
              <a:t>пікір</a:t>
            </a:r>
            <a:r>
              <a:rPr lang="ru-RU" sz="2800" dirty="0"/>
              <a:t>» </a:t>
            </a:r>
            <a:r>
              <a:rPr lang="ru-RU" sz="2800" dirty="0" err="1"/>
              <a:t>әдісі</a:t>
            </a:r>
            <a:r>
              <a:rPr lang="ru-RU" sz="2800" dirty="0"/>
              <a:t>) </a:t>
            </a:r>
            <a:r>
              <a:rPr lang="ru-RU" sz="2800" dirty="0" err="1"/>
              <a:t>қолданылады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484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Әдістер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қарсыласын</a:t>
            </a:r>
            <a:r>
              <a:rPr lang="ru-RU" dirty="0"/>
              <a:t> </a:t>
            </a:r>
            <a:r>
              <a:rPr lang="ru-RU" dirty="0" err="1"/>
              <a:t>қарсыласқа</a:t>
            </a:r>
            <a:r>
              <a:rPr lang="ru-RU" dirty="0"/>
              <a:t> </a:t>
            </a:r>
            <a:r>
              <a:rPr lang="ru-RU" dirty="0" err="1"/>
              <a:t>айналдырмастан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позициясын</a:t>
            </a:r>
            <a:r>
              <a:rPr lang="ru-RU" dirty="0"/>
              <a:t> </a:t>
            </a:r>
            <a:r>
              <a:rPr lang="ru-RU" dirty="0" err="1"/>
              <a:t>қорғауға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ru-RU" dirty="0" err="1"/>
              <a:t>Әсіресе</a:t>
            </a:r>
            <a:r>
              <a:rPr lang="ru-RU" dirty="0"/>
              <a:t> «Мен-</a:t>
            </a:r>
            <a:r>
              <a:rPr lang="ru-RU" dirty="0" err="1"/>
              <a:t>пікір</a:t>
            </a:r>
            <a:r>
              <a:rPr lang="ru-RU" dirty="0"/>
              <a:t>» </a:t>
            </a:r>
            <a:r>
              <a:rPr lang="ru-RU" dirty="0" err="1"/>
              <a:t>әдісі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көңілі</a:t>
            </a:r>
            <a:r>
              <a:rPr lang="ru-RU" dirty="0"/>
              <a:t> </a:t>
            </a:r>
            <a:r>
              <a:rPr lang="ru-RU" dirty="0" err="1"/>
              <a:t>қалса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бақытсыз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болады.Құрылымдық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ru-RU" dirty="0" err="1"/>
              <a:t>функциялардың</a:t>
            </a:r>
            <a:r>
              <a:rPr lang="ru-RU" dirty="0"/>
              <a:t>, </a:t>
            </a:r>
            <a:r>
              <a:rPr lang="ru-RU" dirty="0" err="1"/>
              <a:t>құқықтар</a:t>
            </a:r>
            <a:r>
              <a:rPr lang="ru-RU" dirty="0"/>
              <a:t> мен </a:t>
            </a:r>
            <a:r>
              <a:rPr lang="ru-RU" dirty="0" err="1"/>
              <a:t>міндеттердің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бөлінбеуі</a:t>
            </a:r>
            <a:r>
              <a:rPr lang="ru-RU" dirty="0"/>
              <a:t>, </a:t>
            </a:r>
            <a:r>
              <a:rPr lang="ru-RU" dirty="0" err="1"/>
              <a:t>жұмыстың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ұйымдастырылмауы</a:t>
            </a:r>
            <a:r>
              <a:rPr lang="ru-RU" dirty="0"/>
              <a:t>, </a:t>
            </a:r>
            <a:r>
              <a:rPr lang="ru-RU" dirty="0" err="1"/>
              <a:t>қызметкерлерді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әділетсіздігі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салдарынан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ұйымдық</a:t>
            </a:r>
            <a:r>
              <a:rPr lang="ru-RU" dirty="0"/>
              <a:t> </a:t>
            </a:r>
            <a:r>
              <a:rPr lang="ru-RU" dirty="0" err="1"/>
              <a:t>қақтығыстардың</a:t>
            </a:r>
            <a:r>
              <a:rPr lang="ru-RU" dirty="0"/>
              <a:t> </a:t>
            </a:r>
            <a:r>
              <a:rPr lang="ru-RU" dirty="0" err="1"/>
              <a:t>қатысушыларына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767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 </a:t>
            </a:r>
            <a:r>
              <a:rPr lang="ru-RU" dirty="0" err="1"/>
              <a:t>мыналарды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	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талаптарын</a:t>
            </a:r>
            <a:r>
              <a:rPr lang="ru-RU" dirty="0"/>
              <a:t> </a:t>
            </a:r>
            <a:r>
              <a:rPr lang="ru-RU" dirty="0" err="1"/>
              <a:t>нақтылау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үйлестіру</a:t>
            </a:r>
            <a:r>
              <a:rPr lang="ru-RU" dirty="0"/>
              <a:t> </a:t>
            </a:r>
            <a:r>
              <a:rPr lang="ru-RU" dirty="0" err="1"/>
              <a:t>тетіктерін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мақсаттарды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нақтылау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марапаттаудың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299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Жұмысқа</a:t>
            </a:r>
            <a:r>
              <a:rPr lang="ru-RU" dirty="0"/>
              <a:t> </a:t>
            </a:r>
            <a:r>
              <a:rPr lang="ru-RU" dirty="0" err="1"/>
              <a:t>қойылатын</a:t>
            </a:r>
            <a:r>
              <a:rPr lang="ru-RU" dirty="0"/>
              <a:t> </a:t>
            </a:r>
            <a:r>
              <a:rPr lang="ru-RU" dirty="0" err="1"/>
              <a:t>талаптарды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r>
              <a:rPr lang="ru-RU" dirty="0"/>
              <a:t> </a:t>
            </a:r>
            <a:r>
              <a:rPr lang="ru-RU" dirty="0" err="1"/>
              <a:t>қақтығыстардың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мен </a:t>
            </a:r>
            <a:r>
              <a:rPr lang="ru-RU" dirty="0" err="1"/>
              <a:t>шешудің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әдістерінің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.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қызметкер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, </a:t>
            </a:r>
            <a:r>
              <a:rPr lang="ru-RU" dirty="0" err="1"/>
              <a:t>жауапкершілігі</a:t>
            </a:r>
            <a:r>
              <a:rPr lang="ru-RU" dirty="0"/>
              <a:t> мен </a:t>
            </a:r>
            <a:r>
              <a:rPr lang="ru-RU" dirty="0" err="1"/>
              <a:t>құқықтарын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түсінуі</a:t>
            </a:r>
            <a:r>
              <a:rPr lang="ru-RU" dirty="0"/>
              <a:t> </a:t>
            </a:r>
            <a:r>
              <a:rPr lang="ru-RU" dirty="0" err="1"/>
              <a:t>керек.Бұл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лауазымдық</a:t>
            </a:r>
            <a:r>
              <a:rPr lang="ru-RU" dirty="0"/>
              <a:t> </a:t>
            </a:r>
            <a:r>
              <a:rPr lang="ru-RU" dirty="0" err="1"/>
              <a:t>нұсқаулықтарды</a:t>
            </a:r>
            <a:r>
              <a:rPr lang="ru-RU" dirty="0"/>
              <a:t> </a:t>
            </a:r>
            <a:r>
              <a:rPr lang="ru-RU" dirty="0" err="1"/>
              <a:t>дайындауға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деңгейлері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функцияларды</a:t>
            </a:r>
            <a:r>
              <a:rPr lang="ru-RU" dirty="0"/>
              <a:t>, </a:t>
            </a:r>
            <a:r>
              <a:rPr lang="ru-RU" dirty="0" err="1"/>
              <a:t>құқықтар</a:t>
            </a:r>
            <a:r>
              <a:rPr lang="ru-RU" dirty="0"/>
              <a:t> мен </a:t>
            </a:r>
            <a:r>
              <a:rPr lang="ru-RU" dirty="0" err="1"/>
              <a:t>міндеттерді</a:t>
            </a:r>
            <a:r>
              <a:rPr lang="ru-RU" dirty="0"/>
              <a:t> </a:t>
            </a:r>
            <a:r>
              <a:rPr lang="ru-RU" dirty="0" err="1"/>
              <a:t>бөлуді</a:t>
            </a:r>
            <a:r>
              <a:rPr lang="ru-RU" dirty="0"/>
              <a:t> </a:t>
            </a:r>
            <a:r>
              <a:rPr lang="ru-RU" dirty="0" err="1"/>
              <a:t>реттейтін</a:t>
            </a:r>
            <a:r>
              <a:rPr lang="ru-RU" dirty="0"/>
              <a:t> </a:t>
            </a:r>
            <a:r>
              <a:rPr lang="ru-RU" dirty="0" err="1"/>
              <a:t>құжаттарды</a:t>
            </a:r>
            <a:r>
              <a:rPr lang="ru-RU" dirty="0"/>
              <a:t> </a:t>
            </a:r>
            <a:r>
              <a:rPr lang="ru-RU" dirty="0" err="1"/>
              <a:t>әзірлеуге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8773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66982"/>
            <a:ext cx="10363825" cy="4424217"/>
          </a:xfrm>
        </p:spPr>
        <p:txBody>
          <a:bodyPr>
            <a:normAutofit/>
          </a:bodyPr>
          <a:lstStyle/>
          <a:p>
            <a:r>
              <a:rPr lang="ru-RU" dirty="0" err="1"/>
              <a:t>Үйлестіру</a:t>
            </a:r>
            <a:r>
              <a:rPr lang="ru-RU" dirty="0"/>
              <a:t> </a:t>
            </a:r>
            <a:r>
              <a:rPr lang="ru-RU" dirty="0" err="1"/>
              <a:t>тетіктерін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ұйымның</a:t>
            </a:r>
            <a:r>
              <a:rPr lang="ru-RU" dirty="0"/>
              <a:t> 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бөлімшелері</a:t>
            </a:r>
            <a:r>
              <a:rPr lang="ru-RU" dirty="0"/>
              <a:t> мен </a:t>
            </a:r>
            <a:r>
              <a:rPr lang="ru-RU" dirty="0" err="1"/>
              <a:t>лауазымды</a:t>
            </a:r>
            <a:r>
              <a:rPr lang="ru-RU" dirty="0"/>
              <a:t> </a:t>
            </a:r>
            <a:r>
              <a:rPr lang="ru-RU" dirty="0" err="1"/>
              <a:t>тұлғаларды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процесіне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,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жанжалға</a:t>
            </a:r>
            <a:r>
              <a:rPr lang="ru-RU" dirty="0"/>
              <a:t> </a:t>
            </a:r>
            <a:r>
              <a:rPr lang="ru-RU" dirty="0" err="1"/>
              <a:t>араласу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жанжал</a:t>
            </a:r>
            <a:r>
              <a:rPr lang="ru-RU" dirty="0"/>
              <a:t> </a:t>
            </a:r>
            <a:r>
              <a:rPr lang="ru-RU" dirty="0" err="1"/>
              <a:t>тараптары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дауларды</a:t>
            </a:r>
            <a:r>
              <a:rPr lang="ru-RU" dirty="0"/>
              <a:t> </a:t>
            </a:r>
            <a:r>
              <a:rPr lang="ru-RU" dirty="0" err="1"/>
              <a:t>шешуге</a:t>
            </a:r>
            <a:r>
              <a:rPr lang="ru-RU" dirty="0"/>
              <a:t> </a:t>
            </a:r>
            <a:r>
              <a:rPr lang="ru-RU" dirty="0" err="1"/>
              <a:t>көмектесу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табылады.Ең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таралған</a:t>
            </a:r>
            <a:r>
              <a:rPr lang="ru-RU" dirty="0"/>
              <a:t> </a:t>
            </a:r>
            <a:r>
              <a:rPr lang="ru-RU" dirty="0" err="1"/>
              <a:t>тетіктерге</a:t>
            </a:r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іс-қимылын</a:t>
            </a:r>
            <a:r>
              <a:rPr lang="ru-RU" dirty="0"/>
              <a:t>, </a:t>
            </a:r>
            <a:r>
              <a:rPr lang="ru-RU" dirty="0" err="1"/>
              <a:t>шешім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 мен </a:t>
            </a:r>
            <a:r>
              <a:rPr lang="ru-RU" dirty="0" err="1"/>
              <a:t>ұйым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ағынын</a:t>
            </a:r>
            <a:r>
              <a:rPr lang="ru-RU" dirty="0"/>
              <a:t> </a:t>
            </a:r>
            <a:r>
              <a:rPr lang="ru-RU" dirty="0" err="1"/>
              <a:t>жеңілдететін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иерархиясы</a:t>
            </a:r>
            <a:r>
              <a:rPr lang="ru-RU" dirty="0"/>
              <a:t> </a:t>
            </a:r>
            <a:r>
              <a:rPr lang="ru-RU" dirty="0" err="1"/>
              <a:t>кіреді.Егер</a:t>
            </a:r>
            <a:r>
              <a:rPr lang="ru-RU" dirty="0"/>
              <a:t> </a:t>
            </a:r>
            <a:r>
              <a:rPr lang="ru-RU" dirty="0" err="1"/>
              <a:t>қызметкерлердің</a:t>
            </a:r>
            <a:r>
              <a:rPr lang="ru-RU" dirty="0"/>
              <a:t> </a:t>
            </a:r>
            <a:r>
              <a:rPr lang="ru-RU" dirty="0" err="1"/>
              <a:t>көзқарастарында</a:t>
            </a:r>
            <a:r>
              <a:rPr lang="ru-RU" dirty="0"/>
              <a:t> </a:t>
            </a:r>
            <a:r>
              <a:rPr lang="ru-RU" dirty="0" err="1"/>
              <a:t>сәйкессіздік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бас </a:t>
            </a:r>
            <a:r>
              <a:rPr lang="ru-RU" dirty="0" err="1"/>
              <a:t>менеджерге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шешім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ұсыныс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болдырмауға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Бірлестік</a:t>
            </a:r>
            <a:r>
              <a:rPr lang="ru-RU" dirty="0"/>
              <a:t> </a:t>
            </a:r>
            <a:r>
              <a:rPr lang="ru-RU" dirty="0" err="1"/>
              <a:t>қағидасы</a:t>
            </a:r>
            <a:r>
              <a:rPr lang="ru-RU" dirty="0"/>
              <a:t>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жағдайды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иерархияны</a:t>
            </a:r>
            <a:r>
              <a:rPr lang="ru-RU" dirty="0"/>
              <a:t> </a:t>
            </a:r>
            <a:r>
              <a:rPr lang="ru-RU" dirty="0" err="1"/>
              <a:t>қолдануды</a:t>
            </a:r>
            <a:r>
              <a:rPr lang="ru-RU" dirty="0"/>
              <a:t> </a:t>
            </a:r>
            <a:r>
              <a:rPr lang="ru-RU" dirty="0" err="1"/>
              <a:t>жеңілдетеді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бағынышты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жетекшісінің</a:t>
            </a:r>
            <a:r>
              <a:rPr lang="ru-RU" dirty="0"/>
              <a:t> </a:t>
            </a:r>
            <a:r>
              <a:rPr lang="ru-RU" dirty="0" err="1"/>
              <a:t>шешімдерін</a:t>
            </a:r>
            <a:r>
              <a:rPr lang="ru-RU" dirty="0"/>
              <a:t> </a:t>
            </a:r>
            <a:r>
              <a:rPr lang="ru-RU" dirty="0" err="1"/>
              <a:t>орындауға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3096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мақсаттарды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нақтылау</a:t>
            </a:r>
            <a:r>
              <a:rPr lang="ru-RU" dirty="0"/>
              <a:t> </a:t>
            </a:r>
            <a:r>
              <a:rPr lang="ru-RU" dirty="0" err="1"/>
              <a:t>сізге</a:t>
            </a:r>
            <a:r>
              <a:rPr lang="ru-RU" dirty="0"/>
              <a:t> </a:t>
            </a:r>
            <a:r>
              <a:rPr lang="ru-RU" dirty="0" err="1"/>
              <a:t>ұйымның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қызметкерлерінің</a:t>
            </a:r>
            <a:r>
              <a:rPr lang="ru-RU" dirty="0"/>
              <a:t> </a:t>
            </a:r>
            <a:r>
              <a:rPr lang="ru-RU" dirty="0" err="1"/>
              <a:t>күш-жігерін</a:t>
            </a:r>
            <a:r>
              <a:rPr lang="ru-RU" dirty="0"/>
              <a:t> </a:t>
            </a:r>
            <a:r>
              <a:rPr lang="ru-RU" dirty="0" err="1"/>
              <a:t>біріктіруге</a:t>
            </a:r>
            <a:r>
              <a:rPr lang="ru-RU" dirty="0"/>
              <a:t>,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операциялық</a:t>
            </a:r>
            <a:r>
              <a:rPr lang="ru-RU" dirty="0"/>
              <a:t> </a:t>
            </a:r>
            <a:r>
              <a:rPr lang="ru-RU" dirty="0" err="1"/>
              <a:t>мәселелерді</a:t>
            </a:r>
            <a:r>
              <a:rPr lang="ru-RU" dirty="0"/>
              <a:t> </a:t>
            </a:r>
            <a:r>
              <a:rPr lang="ru-RU" dirty="0" err="1"/>
              <a:t>шешуге</a:t>
            </a:r>
            <a:r>
              <a:rPr lang="ru-RU" dirty="0"/>
              <a:t> </a:t>
            </a:r>
            <a:r>
              <a:rPr lang="ru-RU" dirty="0" err="1"/>
              <a:t>жіберуге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береді.Сыйақылардың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қайшылықты</a:t>
            </a:r>
            <a:r>
              <a:rPr lang="ru-RU" dirty="0"/>
              <a:t> </a:t>
            </a:r>
            <a:r>
              <a:rPr lang="ru-RU" dirty="0" err="1"/>
              <a:t>жағдайды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де </a:t>
            </a:r>
            <a:r>
              <a:rPr lang="ru-RU" dirty="0" err="1"/>
              <a:t>қолданыла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әділ</a:t>
            </a:r>
            <a:r>
              <a:rPr lang="ru-RU" dirty="0"/>
              <a:t> </a:t>
            </a:r>
            <a:r>
              <a:rPr lang="ru-RU" dirty="0" err="1"/>
              <a:t>сыйақы</a:t>
            </a:r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мінез-құлқына</a:t>
            </a:r>
            <a:r>
              <a:rPr lang="ru-RU" dirty="0"/>
              <a:t> </a:t>
            </a:r>
            <a:r>
              <a:rPr lang="ru-RU" dirty="0" err="1"/>
              <a:t>жағымды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жойқын</a:t>
            </a:r>
            <a:r>
              <a:rPr lang="ru-RU" dirty="0"/>
              <a:t> </a:t>
            </a:r>
            <a:r>
              <a:rPr lang="ru-RU" dirty="0" err="1"/>
              <a:t>қақтығыстарды</a:t>
            </a:r>
            <a:r>
              <a:rPr lang="ru-RU" dirty="0"/>
              <a:t> </a:t>
            </a:r>
            <a:r>
              <a:rPr lang="ru-RU" dirty="0" err="1"/>
              <a:t>болдырмайды</a:t>
            </a:r>
            <a:r>
              <a:rPr lang="ru-RU" dirty="0"/>
              <a:t>. </a:t>
            </a:r>
            <a:r>
              <a:rPr lang="ru-RU" dirty="0" err="1"/>
              <a:t>Сыйақы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тұлғалардың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топтардың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әрекеттерін</a:t>
            </a:r>
            <a:r>
              <a:rPr lang="ru-RU" dirty="0"/>
              <a:t> </a:t>
            </a:r>
            <a:r>
              <a:rPr lang="ru-RU" dirty="0" err="1"/>
              <a:t>ынталандырмауы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176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Мәжбүрлеу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Мәжбүрлеу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көзқарасын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бағамен</a:t>
            </a:r>
            <a:r>
              <a:rPr lang="ru-RU" dirty="0"/>
              <a:t> </a:t>
            </a:r>
            <a:r>
              <a:rPr lang="ru-RU" dirty="0" err="1"/>
              <a:t>қабылдауға</a:t>
            </a:r>
            <a:r>
              <a:rPr lang="ru-RU" dirty="0"/>
              <a:t> </a:t>
            </a:r>
            <a:r>
              <a:rPr lang="ru-RU" dirty="0" err="1"/>
              <a:t>талпынысын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</a:t>
            </a:r>
            <a:r>
              <a:rPr lang="ru-RU" dirty="0" err="1"/>
              <a:t>Мұны</a:t>
            </a:r>
            <a:r>
              <a:rPr lang="ru-RU" dirty="0"/>
              <a:t> </a:t>
            </a:r>
            <a:r>
              <a:rPr lang="ru-RU" dirty="0" err="1"/>
              <a:t>істеуге</a:t>
            </a:r>
            <a:r>
              <a:rPr lang="ru-RU" dirty="0"/>
              <a:t> </a:t>
            </a:r>
            <a:r>
              <a:rPr lang="ru-RU" dirty="0" err="1"/>
              <a:t>тырысатын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басқалардың</a:t>
            </a:r>
            <a:r>
              <a:rPr lang="ru-RU" dirty="0"/>
              <a:t> </a:t>
            </a:r>
            <a:r>
              <a:rPr lang="ru-RU" dirty="0" err="1"/>
              <a:t>пікіріне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танытпайды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тәсілді</a:t>
            </a:r>
            <a:r>
              <a:rPr lang="ru-RU" dirty="0"/>
              <a:t> </a:t>
            </a:r>
            <a:r>
              <a:rPr lang="ru-RU" dirty="0" err="1"/>
              <a:t>қолданатын</a:t>
            </a:r>
            <a:r>
              <a:rPr lang="ru-RU" dirty="0"/>
              <a:t> </a:t>
            </a:r>
            <a:r>
              <a:rPr lang="ru-RU" dirty="0" err="1"/>
              <a:t>тұлға</a:t>
            </a:r>
            <a:r>
              <a:rPr lang="ru-RU" dirty="0"/>
              <a:t>,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агрессивті</a:t>
            </a:r>
            <a:r>
              <a:rPr lang="ru-RU" dirty="0"/>
              <a:t> </a:t>
            </a:r>
            <a:r>
              <a:rPr lang="ru-RU" dirty="0" err="1"/>
              <a:t>ұстайды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билікті</a:t>
            </a:r>
            <a:r>
              <a:rPr lang="ru-RU" dirty="0"/>
              <a:t> </a:t>
            </a:r>
            <a:r>
              <a:rPr lang="ru-RU" dirty="0" err="1"/>
              <a:t>пайдаланады.Мәжбүрлеудің</a:t>
            </a:r>
            <a:r>
              <a:rPr lang="ru-RU" dirty="0"/>
              <a:t>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басшы</a:t>
            </a:r>
            <a:r>
              <a:rPr lang="ru-RU" dirty="0"/>
              <a:t> </a:t>
            </a:r>
            <a:r>
              <a:rPr lang="ru-RU" dirty="0" err="1"/>
              <a:t>бағыныштыларға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еткен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ықпалды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астындағылардың</a:t>
            </a:r>
            <a:r>
              <a:rPr lang="ru-RU" dirty="0"/>
              <a:t> </a:t>
            </a:r>
            <a:r>
              <a:rPr lang="ru-RU" dirty="0" err="1"/>
              <a:t>бастамасын</a:t>
            </a:r>
            <a:r>
              <a:rPr lang="ru-RU" dirty="0"/>
              <a:t> </a:t>
            </a:r>
            <a:r>
              <a:rPr lang="ru-RU" dirty="0" err="1"/>
              <a:t>басуды</a:t>
            </a:r>
            <a:r>
              <a:rPr lang="ru-RU" dirty="0"/>
              <a:t>,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факторларды</a:t>
            </a:r>
            <a:r>
              <a:rPr lang="ru-RU" dirty="0"/>
              <a:t> жете </a:t>
            </a:r>
            <a:r>
              <a:rPr lang="ru-RU" dirty="0" err="1"/>
              <a:t>бағаламаудың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ықтималдығын</a:t>
            </a:r>
            <a:r>
              <a:rPr lang="ru-RU" dirty="0"/>
              <a:t> </a:t>
            </a:r>
            <a:r>
              <a:rPr lang="ru-RU" dirty="0" err="1"/>
              <a:t>құруды</a:t>
            </a:r>
            <a:r>
              <a:rPr lang="ru-RU" dirty="0"/>
              <a:t> </a:t>
            </a:r>
            <a:r>
              <a:rPr lang="ru-RU" dirty="0" err="1"/>
              <a:t>стильдің</a:t>
            </a:r>
            <a:r>
              <a:rPr lang="ru-RU" dirty="0"/>
              <a:t> </a:t>
            </a:r>
            <a:r>
              <a:rPr lang="ru-RU" dirty="0" err="1"/>
              <a:t>кемшілігі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санаған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,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көзқарас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6016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Мәселені</a:t>
            </a:r>
            <a:r>
              <a:rPr lang="ru-RU" dirty="0"/>
              <a:t> </a:t>
            </a:r>
            <a:r>
              <a:rPr lang="ru-RU" dirty="0" err="1"/>
              <a:t>шешу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Мәселені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</a:t>
            </a:r>
            <a:r>
              <a:rPr lang="ru-RU" dirty="0" err="1"/>
              <a:t>пікірлердің</a:t>
            </a:r>
            <a:r>
              <a:rPr lang="ru-RU" dirty="0"/>
              <a:t> </a:t>
            </a:r>
            <a:r>
              <a:rPr lang="ru-RU" dirty="0" err="1"/>
              <a:t>алшақтығын</a:t>
            </a:r>
            <a:r>
              <a:rPr lang="ru-RU" dirty="0"/>
              <a:t>, </a:t>
            </a:r>
            <a:r>
              <a:rPr lang="ru-RU" dirty="0" err="1"/>
              <a:t>жанжалдың</a:t>
            </a:r>
            <a:r>
              <a:rPr lang="ru-RU" dirty="0"/>
              <a:t> </a:t>
            </a:r>
            <a:r>
              <a:rPr lang="ru-RU" dirty="0" err="1"/>
              <a:t>себептерін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нақтылау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көзқарастармен</a:t>
            </a:r>
            <a:r>
              <a:rPr lang="ru-RU" dirty="0"/>
              <a:t> </a:t>
            </a:r>
            <a:r>
              <a:rPr lang="ru-RU" dirty="0" err="1"/>
              <a:t>танысуға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тараптар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әдісін</a:t>
            </a:r>
            <a:r>
              <a:rPr lang="ru-RU" dirty="0"/>
              <a:t> </a:t>
            </a:r>
            <a:r>
              <a:rPr lang="ru-RU" dirty="0" err="1"/>
              <a:t>таңдау</a:t>
            </a:r>
            <a:r>
              <a:rPr lang="ru-RU" dirty="0"/>
              <a:t> </a:t>
            </a:r>
            <a:r>
              <a:rPr lang="ru-RU" dirty="0" err="1"/>
              <a:t>мүмкіндігін</a:t>
            </a:r>
            <a:r>
              <a:rPr lang="ru-RU" dirty="0"/>
              <a:t> </a:t>
            </a:r>
            <a:r>
              <a:rPr lang="ru-RU" dirty="0" err="1"/>
              <a:t>мойындауды</a:t>
            </a:r>
            <a:r>
              <a:rPr lang="ru-RU" dirty="0"/>
              <a:t> </a:t>
            </a:r>
            <a:r>
              <a:rPr lang="ru-RU" dirty="0" err="1"/>
              <a:t>білдіреді.Бұл</a:t>
            </a:r>
            <a:r>
              <a:rPr lang="ru-RU" dirty="0"/>
              <a:t> </a:t>
            </a:r>
            <a:r>
              <a:rPr lang="ru-RU" dirty="0" err="1"/>
              <a:t>стильді</a:t>
            </a:r>
            <a:r>
              <a:rPr lang="ru-RU" dirty="0"/>
              <a:t> </a:t>
            </a:r>
            <a:r>
              <a:rPr lang="ru-RU" dirty="0" err="1"/>
              <a:t>қолданатын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мақсатына</a:t>
            </a:r>
            <a:r>
              <a:rPr lang="ru-RU" dirty="0"/>
              <a:t> </a:t>
            </a:r>
            <a:r>
              <a:rPr lang="ru-RU" dirty="0" err="1"/>
              <a:t>басқалардың</a:t>
            </a:r>
            <a:r>
              <a:rPr lang="ru-RU" dirty="0"/>
              <a:t> </a:t>
            </a:r>
            <a:r>
              <a:rPr lang="ru-RU" dirty="0" err="1"/>
              <a:t>есебінен</a:t>
            </a:r>
            <a:r>
              <a:rPr lang="ru-RU" dirty="0"/>
              <a:t> </a:t>
            </a:r>
            <a:r>
              <a:rPr lang="ru-RU" dirty="0" err="1"/>
              <a:t>жетуге</a:t>
            </a:r>
            <a:r>
              <a:rPr lang="ru-RU" dirty="0"/>
              <a:t> </a:t>
            </a:r>
            <a:r>
              <a:rPr lang="ru-RU" dirty="0" err="1"/>
              <a:t>тырыспайды</a:t>
            </a:r>
            <a:r>
              <a:rPr lang="ru-RU" dirty="0"/>
              <a:t>, </a:t>
            </a:r>
            <a:r>
              <a:rPr lang="ru-RU" dirty="0" err="1"/>
              <a:t>керісінше</a:t>
            </a:r>
            <a:r>
              <a:rPr lang="ru-RU" dirty="0"/>
              <a:t>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жағдайдан</a:t>
            </a:r>
            <a:r>
              <a:rPr lang="ru-RU" dirty="0"/>
              <a:t> </a:t>
            </a:r>
            <a:r>
              <a:rPr lang="ru-RU" dirty="0" err="1"/>
              <a:t>шығудың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нұсқасын</a:t>
            </a:r>
            <a:r>
              <a:rPr lang="ru-RU" dirty="0"/>
              <a:t> </a:t>
            </a:r>
            <a:r>
              <a:rPr lang="ru-RU" dirty="0" err="1"/>
              <a:t>табады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078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Мәселені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қақтығыстарды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тәртіпте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073" y="2367092"/>
            <a:ext cx="10649527" cy="3821272"/>
          </a:xfrm>
        </p:spPr>
        <p:txBody>
          <a:bodyPr>
            <a:normAutofit/>
          </a:bodyPr>
          <a:lstStyle/>
          <a:p>
            <a:r>
              <a:rPr lang="ru-RU" dirty="0"/>
              <a:t>	</a:t>
            </a:r>
            <a:r>
              <a:rPr lang="ru-RU" dirty="0" err="1"/>
              <a:t>Мәселені</a:t>
            </a:r>
            <a:r>
              <a:rPr lang="ru-RU" dirty="0"/>
              <a:t> </a:t>
            </a:r>
            <a:r>
              <a:rPr lang="ru-RU" dirty="0" err="1"/>
              <a:t>шешім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мақсаттар</a:t>
            </a:r>
            <a:r>
              <a:rPr lang="ru-RU" dirty="0"/>
              <a:t> </a:t>
            </a:r>
            <a:r>
              <a:rPr lang="ru-RU" dirty="0" err="1"/>
              <a:t>тұрғысынан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Жанжалдың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жағына</a:t>
            </a:r>
            <a:r>
              <a:rPr lang="ru-RU" dirty="0"/>
              <a:t> да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шешімді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Жанжал</a:t>
            </a:r>
            <a:r>
              <a:rPr lang="ru-RU" dirty="0"/>
              <a:t> </a:t>
            </a:r>
            <a:r>
              <a:rPr lang="ru-RU" dirty="0" err="1"/>
              <a:t>тараптарының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қасиеттеріне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мәселеге</a:t>
            </a:r>
            <a:r>
              <a:rPr lang="ru-RU" dirty="0"/>
              <a:t> </a:t>
            </a:r>
            <a:r>
              <a:rPr lang="ru-RU" dirty="0" err="1"/>
              <a:t>назар</a:t>
            </a:r>
            <a:r>
              <a:rPr lang="ru-RU" dirty="0"/>
              <a:t> </a:t>
            </a:r>
            <a:r>
              <a:rPr lang="ru-RU" dirty="0" err="1"/>
              <a:t>аудару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атмосферасын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,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әсерді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алмасуды</a:t>
            </a:r>
            <a:r>
              <a:rPr lang="ru-RU" dirty="0"/>
              <a:t> </a:t>
            </a:r>
            <a:r>
              <a:rPr lang="ru-RU" dirty="0" err="1"/>
              <a:t>тарату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Жанжал</a:t>
            </a:r>
            <a:r>
              <a:rPr lang="ru-RU" dirty="0"/>
              <a:t> </a:t>
            </a:r>
            <a:r>
              <a:rPr lang="ru-RU" dirty="0" err="1"/>
              <a:t>оқиғаларына</a:t>
            </a:r>
            <a:r>
              <a:rPr lang="ru-RU" dirty="0"/>
              <a:t>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жағымды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қарым-қатынасын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, </a:t>
            </a:r>
            <a:r>
              <a:rPr lang="ru-RU" dirty="0" err="1"/>
              <a:t>жанашырлықты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тараптың</a:t>
            </a:r>
            <a:r>
              <a:rPr lang="ru-RU" dirty="0"/>
              <a:t> </a:t>
            </a:r>
            <a:r>
              <a:rPr lang="ru-RU" dirty="0" err="1"/>
              <a:t>пікірін</a:t>
            </a:r>
            <a:r>
              <a:rPr lang="ru-RU" dirty="0"/>
              <a:t> </a:t>
            </a:r>
            <a:r>
              <a:rPr lang="ru-RU" dirty="0" err="1"/>
              <a:t>тыңдау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ашулану</a:t>
            </a:r>
            <a:r>
              <a:rPr lang="ru-RU" dirty="0"/>
              <a:t> мен </a:t>
            </a:r>
            <a:r>
              <a:rPr lang="ru-RU" dirty="0" err="1"/>
              <a:t>қоқан-лоқы</a:t>
            </a:r>
            <a:r>
              <a:rPr lang="ru-RU" dirty="0"/>
              <a:t> </a:t>
            </a:r>
            <a:r>
              <a:rPr lang="ru-RU" dirty="0" err="1"/>
              <a:t>көріністерін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1789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6" y="831273"/>
            <a:ext cx="7352770" cy="1383421"/>
          </a:xfrm>
        </p:spPr>
        <p:txBody>
          <a:bodyPr/>
          <a:lstStyle/>
          <a:p>
            <a:r>
              <a:rPr lang="ru-RU" dirty="0" err="1"/>
              <a:t>Келіссөздер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27564"/>
            <a:ext cx="6170517" cy="3463635"/>
          </a:xfrm>
        </p:spPr>
        <p:txBody>
          <a:bodyPr>
            <a:noAutofit/>
          </a:bodyPr>
          <a:lstStyle/>
          <a:p>
            <a:r>
              <a:rPr lang="ru-RU" sz="2400" dirty="0" err="1"/>
              <a:t>Келіссөздер</a:t>
            </a:r>
            <a:r>
              <a:rPr lang="ru-RU" sz="2400" dirty="0"/>
              <a:t> </a:t>
            </a:r>
            <a:r>
              <a:rPr lang="ru-RU" sz="2400" dirty="0" err="1"/>
              <a:t>жұмысшылардың</a:t>
            </a:r>
            <a:r>
              <a:rPr lang="ru-RU" sz="2400" dirty="0"/>
              <a:t> </a:t>
            </a:r>
            <a:r>
              <a:rPr lang="ru-RU" sz="2400" dirty="0" err="1"/>
              <a:t>көптеген</a:t>
            </a:r>
            <a:r>
              <a:rPr lang="ru-RU" sz="2400" dirty="0"/>
              <a:t> </a:t>
            </a:r>
            <a:r>
              <a:rPr lang="ru-RU" sz="2400" dirty="0" err="1"/>
              <a:t>аспектілерін</a:t>
            </a:r>
            <a:r>
              <a:rPr lang="ru-RU" sz="2400" dirty="0"/>
              <a:t> </a:t>
            </a:r>
            <a:r>
              <a:rPr lang="ru-RU" sz="2400" dirty="0" err="1"/>
              <a:t>қамтитын</a:t>
            </a:r>
            <a:r>
              <a:rPr lang="ru-RU" sz="2400" dirty="0"/>
              <a:t> </a:t>
            </a:r>
            <a:r>
              <a:rPr lang="ru-RU" sz="2400" dirty="0" err="1"/>
              <a:t>белгілі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функцияларды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. </a:t>
            </a:r>
            <a:r>
              <a:rPr lang="ru-RU" sz="2400" dirty="0" err="1"/>
              <a:t>Жанжалдарды</a:t>
            </a:r>
            <a:r>
              <a:rPr lang="ru-RU" sz="2400" dirty="0"/>
              <a:t> </a:t>
            </a:r>
            <a:r>
              <a:rPr lang="ru-RU" sz="2400" dirty="0" err="1"/>
              <a:t>шешу</a:t>
            </a:r>
            <a:r>
              <a:rPr lang="ru-RU" sz="2400" dirty="0"/>
              <a:t> </a:t>
            </a:r>
            <a:r>
              <a:rPr lang="ru-RU" sz="2400" dirty="0" err="1"/>
              <a:t>әдісі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келіссөздер</a:t>
            </a:r>
            <a:r>
              <a:rPr lang="ru-RU" sz="2400" dirty="0"/>
              <a:t> -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жанжал</a:t>
            </a:r>
            <a:r>
              <a:rPr lang="ru-RU" sz="2400" dirty="0"/>
              <a:t> </a:t>
            </a:r>
            <a:r>
              <a:rPr lang="ru-RU" sz="2400" dirty="0" err="1"/>
              <a:t>тараптары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өзара</a:t>
            </a:r>
            <a:r>
              <a:rPr lang="ru-RU" sz="2400" dirty="0"/>
              <a:t> </a:t>
            </a:r>
            <a:r>
              <a:rPr lang="ru-RU" sz="2400" dirty="0" err="1"/>
              <a:t>қолайлы</a:t>
            </a:r>
            <a:r>
              <a:rPr lang="ru-RU" sz="2400" dirty="0"/>
              <a:t> </a:t>
            </a:r>
            <a:r>
              <a:rPr lang="ru-RU" sz="2400" dirty="0" err="1"/>
              <a:t>шешімдерді</a:t>
            </a:r>
            <a:r>
              <a:rPr lang="ru-RU" sz="2400" dirty="0"/>
              <a:t> </a:t>
            </a:r>
            <a:r>
              <a:rPr lang="ru-RU" sz="2400" dirty="0" err="1"/>
              <a:t>табуға</a:t>
            </a:r>
            <a:r>
              <a:rPr lang="ru-RU" sz="2400" dirty="0"/>
              <a:t> </a:t>
            </a:r>
            <a:r>
              <a:rPr lang="ru-RU" sz="2400" dirty="0" err="1"/>
              <a:t>бағытталған</a:t>
            </a:r>
            <a:r>
              <a:rPr lang="ru-RU" sz="2400" dirty="0"/>
              <a:t> тактика </a:t>
            </a:r>
            <a:r>
              <a:rPr lang="ru-RU" sz="2400" dirty="0" err="1"/>
              <a:t>жиынтығы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562" y="2392219"/>
            <a:ext cx="3378006" cy="207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2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/>
              <a:t>Негізгі</a:t>
            </a:r>
            <a:r>
              <a:rPr lang="ru-RU" sz="5400" dirty="0"/>
              <a:t> </a:t>
            </a:r>
            <a:r>
              <a:rPr lang="ru-RU" sz="5400" dirty="0" err="1"/>
              <a:t>сұрақтар</a:t>
            </a:r>
            <a:r>
              <a:rPr lang="ru-RU" sz="5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•	Конфликт </a:t>
            </a:r>
            <a:r>
              <a:rPr lang="ru-RU" sz="2800" dirty="0" err="1" smtClean="0"/>
              <a:t>ұғымы</a:t>
            </a:r>
            <a:endParaRPr lang="ru-RU" sz="2800" dirty="0" smtClean="0"/>
          </a:p>
          <a:p>
            <a:r>
              <a:rPr lang="ru-RU" sz="2800" dirty="0" smtClean="0"/>
              <a:t>•</a:t>
            </a:r>
            <a:r>
              <a:rPr lang="ru-RU" sz="2800" dirty="0"/>
              <a:t>	</a:t>
            </a:r>
            <a:r>
              <a:rPr lang="ru-RU" sz="2800" dirty="0" err="1"/>
              <a:t>Конфликттің</a:t>
            </a:r>
            <a:r>
              <a:rPr lang="ru-RU" sz="2800" dirty="0"/>
              <a:t>  </a:t>
            </a:r>
            <a:r>
              <a:rPr lang="ru-RU" sz="2800" dirty="0" err="1"/>
              <a:t>психологиялық</a:t>
            </a:r>
            <a:r>
              <a:rPr lang="ru-RU" sz="2800" dirty="0"/>
              <a:t> </a:t>
            </a:r>
            <a:r>
              <a:rPr lang="ru-RU" sz="2800" dirty="0" err="1" smtClean="0"/>
              <a:t>параметрлері</a:t>
            </a:r>
            <a:endParaRPr lang="ru-RU" sz="2800" dirty="0" smtClean="0"/>
          </a:p>
          <a:p>
            <a:r>
              <a:rPr lang="ru-RU" sz="2800" dirty="0" smtClean="0"/>
              <a:t>•</a:t>
            </a:r>
            <a:r>
              <a:rPr lang="ru-RU" sz="2800" dirty="0"/>
              <a:t>	</a:t>
            </a:r>
            <a:r>
              <a:rPr lang="ru-RU" sz="2800" dirty="0" err="1"/>
              <a:t>Конфликтті</a:t>
            </a:r>
            <a:r>
              <a:rPr lang="ru-RU" sz="2800" dirty="0"/>
              <a:t> </a:t>
            </a:r>
            <a:r>
              <a:rPr lang="ru-RU" sz="2800" dirty="0" err="1"/>
              <a:t>басқару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•</a:t>
            </a:r>
            <a:r>
              <a:rPr lang="ru-RU" sz="2800" dirty="0"/>
              <a:t>	</a:t>
            </a:r>
            <a:r>
              <a:rPr lang="ru-RU" sz="2800" dirty="0" err="1"/>
              <a:t>Конфликтті</a:t>
            </a:r>
            <a:r>
              <a:rPr lang="ru-RU" sz="2800" dirty="0"/>
              <a:t> </a:t>
            </a:r>
            <a:r>
              <a:rPr lang="ru-RU" sz="2800" dirty="0" err="1"/>
              <a:t>басқару</a:t>
            </a:r>
            <a:r>
              <a:rPr lang="ru-RU" sz="2800" dirty="0"/>
              <a:t> </a:t>
            </a:r>
            <a:r>
              <a:rPr lang="ru-RU" sz="2800" dirty="0" err="1"/>
              <a:t>әдістері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5154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Келіссөздер</a:t>
            </a:r>
            <a:r>
              <a:rPr lang="ru-RU" dirty="0"/>
              <a:t> </a:t>
            </a:r>
            <a:r>
              <a:rPr lang="ru-RU" dirty="0" err="1"/>
              <a:t>процесін</a:t>
            </a:r>
            <a:r>
              <a:rPr lang="ru-RU" dirty="0"/>
              <a:t> </a:t>
            </a:r>
            <a:r>
              <a:rPr lang="ru-RU" dirty="0" err="1"/>
              <a:t>ұйымдастыру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шарттардың</a:t>
            </a:r>
            <a:r>
              <a:rPr lang="ru-RU" dirty="0"/>
              <a:t> </a:t>
            </a:r>
            <a:r>
              <a:rPr lang="ru-RU" dirty="0" err="1"/>
              <a:t>орындалуын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	</a:t>
            </a:r>
            <a:r>
              <a:rPr lang="ru-RU" dirty="0" err="1"/>
              <a:t>қақтығысушы</a:t>
            </a:r>
            <a:r>
              <a:rPr lang="ru-RU" dirty="0"/>
              <a:t> </a:t>
            </a:r>
            <a:r>
              <a:rPr lang="ru-RU" dirty="0" err="1"/>
              <a:t>тараптардың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тәуелділігі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жанжал</a:t>
            </a:r>
            <a:r>
              <a:rPr lang="ru-RU" dirty="0"/>
              <a:t> </a:t>
            </a:r>
            <a:r>
              <a:rPr lang="ru-RU" dirty="0" err="1"/>
              <a:t>тараптарының</a:t>
            </a:r>
            <a:r>
              <a:rPr lang="ru-RU" dirty="0"/>
              <a:t> </a:t>
            </a:r>
            <a:r>
              <a:rPr lang="ru-RU" dirty="0" err="1"/>
              <a:t>мүмкіндіктерінде</a:t>
            </a:r>
            <a:r>
              <a:rPr lang="ru-RU" dirty="0"/>
              <a:t> (</a:t>
            </a:r>
            <a:r>
              <a:rPr lang="ru-RU" dirty="0" err="1"/>
              <a:t>өкілеттіктерінде</a:t>
            </a:r>
            <a:r>
              <a:rPr lang="ru-RU" dirty="0"/>
              <a:t>)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айырмашылықтың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жанжалдың</a:t>
            </a:r>
            <a:r>
              <a:rPr lang="ru-RU" dirty="0"/>
              <a:t> даму </a:t>
            </a:r>
            <a:r>
              <a:rPr lang="ru-RU" dirty="0" err="1"/>
              <a:t>сатысының</a:t>
            </a:r>
            <a:r>
              <a:rPr lang="ru-RU" dirty="0"/>
              <a:t> </a:t>
            </a:r>
            <a:r>
              <a:rPr lang="ru-RU" dirty="0" err="1"/>
              <a:t>келіссөздер</a:t>
            </a:r>
            <a:r>
              <a:rPr lang="ru-RU" dirty="0"/>
              <a:t> </a:t>
            </a:r>
            <a:r>
              <a:rPr lang="ru-RU" dirty="0" err="1"/>
              <a:t>мүмкіндіктеріне</a:t>
            </a:r>
            <a:r>
              <a:rPr lang="ru-RU" dirty="0"/>
              <a:t> </a:t>
            </a:r>
            <a:r>
              <a:rPr lang="ru-RU" dirty="0" err="1"/>
              <a:t>сәйкестігі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</a:t>
            </a:r>
            <a:r>
              <a:rPr lang="ru-RU" dirty="0"/>
              <a:t>	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шешім</a:t>
            </a:r>
            <a:r>
              <a:rPr lang="ru-RU" dirty="0"/>
              <a:t> </a:t>
            </a:r>
            <a:r>
              <a:rPr lang="ru-RU" dirty="0" err="1"/>
              <a:t>қабылдай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тараптардың</a:t>
            </a:r>
            <a:r>
              <a:rPr lang="ru-RU" dirty="0"/>
              <a:t> </a:t>
            </a:r>
            <a:r>
              <a:rPr lang="ru-RU" dirty="0" err="1"/>
              <a:t>келіссөздеріне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7613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Қақтығыстарды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практикасында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бағыт</a:t>
            </a:r>
            <a:r>
              <a:rPr lang="ru-RU" dirty="0"/>
              <a:t> бар: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9957943"/>
              </p:ext>
            </p:extLst>
          </p:nvPr>
        </p:nvGraphicFramePr>
        <p:xfrm>
          <a:off x="913776" y="1874982"/>
          <a:ext cx="10363824" cy="4359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292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00726" y="1394692"/>
            <a:ext cx="10076873" cy="4396508"/>
          </a:xfrm>
        </p:spPr>
        <p:txBody>
          <a:bodyPr>
            <a:noAutofit/>
          </a:bodyPr>
          <a:lstStyle/>
          <a:p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бағыттардың</a:t>
            </a:r>
            <a:r>
              <a:rPr lang="ru-RU" sz="2400" dirty="0"/>
              <a:t> </a:t>
            </a:r>
            <a:r>
              <a:rPr lang="ru-RU" sz="2400" dirty="0" err="1"/>
              <a:t>әрқайсысы</a:t>
            </a:r>
            <a:r>
              <a:rPr lang="ru-RU" sz="2400" dirty="0"/>
              <a:t> </a:t>
            </a:r>
            <a:r>
              <a:rPr lang="ru-RU" sz="2400" dirty="0" err="1"/>
              <a:t>арнайы</a:t>
            </a:r>
            <a:r>
              <a:rPr lang="ru-RU" sz="2400" dirty="0"/>
              <a:t> </a:t>
            </a:r>
            <a:r>
              <a:rPr lang="ru-RU" sz="2400" dirty="0" err="1"/>
              <a:t>әдістермен</a:t>
            </a:r>
            <a:r>
              <a:rPr lang="ru-RU" sz="2400" dirty="0"/>
              <a:t> </a:t>
            </a:r>
            <a:r>
              <a:rPr lang="ru-RU" sz="2400" dirty="0" err="1"/>
              <a:t>жүзеге</a:t>
            </a:r>
            <a:r>
              <a:rPr lang="ru-RU" sz="2400" dirty="0"/>
              <a:t> </a:t>
            </a:r>
            <a:r>
              <a:rPr lang="ru-RU" sz="2400" dirty="0" err="1"/>
              <a:t>асырылады.Қақтығыстан</a:t>
            </a:r>
            <a:r>
              <a:rPr lang="ru-RU" sz="2400" dirty="0"/>
              <a:t> </a:t>
            </a:r>
            <a:r>
              <a:rPr lang="ru-RU" sz="2400" dirty="0" err="1"/>
              <a:t>қашудың</a:t>
            </a:r>
            <a:r>
              <a:rPr lang="ru-RU" sz="2400" dirty="0"/>
              <a:t> </a:t>
            </a:r>
            <a:r>
              <a:rPr lang="ru-RU" sz="2400" dirty="0" err="1"/>
              <a:t>артықшылығы</a:t>
            </a:r>
            <a:r>
              <a:rPr lang="ru-RU" sz="2400" dirty="0"/>
              <a:t> - </a:t>
            </a:r>
            <a:r>
              <a:rPr lang="ru-RU" sz="2400" dirty="0" err="1"/>
              <a:t>шешім</a:t>
            </a:r>
            <a:r>
              <a:rPr lang="ru-RU" sz="2400" dirty="0"/>
              <a:t>, </a:t>
            </a:r>
            <a:r>
              <a:rPr lang="ru-RU" sz="2400" dirty="0" err="1"/>
              <a:t>әдетте</a:t>
            </a:r>
            <a:r>
              <a:rPr lang="ru-RU" sz="2400" dirty="0"/>
              <a:t>, </a:t>
            </a:r>
            <a:r>
              <a:rPr lang="ru-RU" sz="2400" dirty="0" err="1"/>
              <a:t>жедел</a:t>
            </a:r>
            <a:r>
              <a:rPr lang="ru-RU" sz="2400" dirty="0"/>
              <a:t> </a:t>
            </a:r>
            <a:r>
              <a:rPr lang="ru-RU" sz="2400" dirty="0" err="1"/>
              <a:t>қабылданады.Жанжалдың</a:t>
            </a:r>
            <a:r>
              <a:rPr lang="ru-RU" sz="2400" dirty="0"/>
              <a:t> </a:t>
            </a:r>
            <a:r>
              <a:rPr lang="ru-RU" sz="2400" dirty="0" err="1"/>
              <a:t>түріне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шешімдерді</a:t>
            </a:r>
            <a:r>
              <a:rPr lang="ru-RU" sz="2400" dirty="0"/>
              <a:t> </a:t>
            </a:r>
            <a:r>
              <a:rPr lang="ru-RU" sz="2400" dirty="0" err="1"/>
              <a:t>іздеуге</a:t>
            </a:r>
            <a:r>
              <a:rPr lang="ru-RU" sz="2400" dirty="0"/>
              <a:t> </a:t>
            </a:r>
            <a:r>
              <a:rPr lang="ru-RU" sz="2400" dirty="0" err="1"/>
              <a:t>әртүрлі</a:t>
            </a:r>
            <a:r>
              <a:rPr lang="ru-RU" sz="2400" dirty="0"/>
              <a:t> </a:t>
            </a:r>
            <a:r>
              <a:rPr lang="ru-RU" sz="2400" dirty="0" err="1"/>
              <a:t>қызметтер</a:t>
            </a:r>
            <a:r>
              <a:rPr lang="ru-RU" sz="2400" dirty="0"/>
              <a:t> </a:t>
            </a:r>
            <a:r>
              <a:rPr lang="ru-RU" sz="2400" dirty="0" err="1"/>
              <a:t>қатысуы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: </a:t>
            </a:r>
            <a:r>
              <a:rPr lang="ru-RU" sz="2400" dirty="0" err="1"/>
              <a:t>ұйымды</a:t>
            </a:r>
            <a:r>
              <a:rPr lang="ru-RU" sz="2400" dirty="0"/>
              <a:t> </a:t>
            </a:r>
            <a:r>
              <a:rPr lang="ru-RU" sz="2400" dirty="0" err="1"/>
              <a:t>басқару</a:t>
            </a:r>
            <a:r>
              <a:rPr lang="ru-RU" sz="2400" dirty="0"/>
              <a:t>, </a:t>
            </a:r>
            <a:r>
              <a:rPr lang="ru-RU" sz="2400" dirty="0" err="1"/>
              <a:t>персоналды</a:t>
            </a:r>
            <a:r>
              <a:rPr lang="ru-RU" sz="2400" dirty="0"/>
              <a:t> </a:t>
            </a:r>
            <a:r>
              <a:rPr lang="ru-RU" sz="2400" dirty="0" err="1"/>
              <a:t>басқару</a:t>
            </a:r>
            <a:r>
              <a:rPr lang="ru-RU" sz="2400" dirty="0"/>
              <a:t> </a:t>
            </a:r>
            <a:r>
              <a:rPr lang="ru-RU" sz="2400" dirty="0" err="1"/>
              <a:t>қызметі</a:t>
            </a:r>
            <a:r>
              <a:rPr lang="ru-RU" sz="2400" dirty="0"/>
              <a:t>, психолог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әлеуметтану</a:t>
            </a:r>
            <a:r>
              <a:rPr lang="ru-RU" sz="2400" dirty="0"/>
              <a:t> </a:t>
            </a:r>
            <a:r>
              <a:rPr lang="ru-RU" sz="2400" dirty="0" err="1"/>
              <a:t>бөлімі</a:t>
            </a:r>
            <a:r>
              <a:rPr lang="ru-RU" sz="2400" dirty="0"/>
              <a:t>, </a:t>
            </a:r>
            <a:r>
              <a:rPr lang="ru-RU" sz="2400" dirty="0" err="1"/>
              <a:t>кәсіподақ</a:t>
            </a:r>
            <a:r>
              <a:rPr lang="ru-RU" sz="2400" dirty="0"/>
              <a:t> </a:t>
            </a:r>
            <a:r>
              <a:rPr lang="ru-RU" sz="2400" dirty="0" err="1"/>
              <a:t>комитеті</a:t>
            </a:r>
            <a:r>
              <a:rPr lang="ru-RU" sz="2400" dirty="0"/>
              <a:t>, </a:t>
            </a:r>
            <a:r>
              <a:rPr lang="ru-RU" sz="2400" dirty="0" err="1"/>
              <a:t>ереуіл</a:t>
            </a:r>
            <a:r>
              <a:rPr lang="ru-RU" sz="2400" dirty="0"/>
              <a:t>, полиция, </a:t>
            </a:r>
            <a:r>
              <a:rPr lang="ru-RU" sz="2400" dirty="0" err="1"/>
              <a:t>сот.Жанжалдарды</a:t>
            </a:r>
            <a:r>
              <a:rPr lang="ru-RU" sz="2400" dirty="0"/>
              <a:t> </a:t>
            </a:r>
            <a:r>
              <a:rPr lang="ru-RU" sz="2400" dirty="0" err="1"/>
              <a:t>шешу</a:t>
            </a:r>
            <a:r>
              <a:rPr lang="ru-RU" sz="2400" dirty="0"/>
              <a:t> - </a:t>
            </a:r>
            <a:r>
              <a:rPr lang="ru-RU" sz="2400" dirty="0" err="1"/>
              <a:t>қақтығыстың</a:t>
            </a:r>
            <a:r>
              <a:rPr lang="ru-RU" sz="2400" dirty="0"/>
              <a:t> </a:t>
            </a:r>
            <a:r>
              <a:rPr lang="ru-RU" sz="2400" dirty="0" err="1"/>
              <a:t>туындауына</a:t>
            </a:r>
            <a:r>
              <a:rPr lang="ru-RU" sz="2400" dirty="0"/>
              <a:t> </a:t>
            </a:r>
            <a:r>
              <a:rPr lang="ru-RU" sz="2400" dirty="0" err="1"/>
              <a:t>себеп</a:t>
            </a:r>
            <a:r>
              <a:rPr lang="ru-RU" sz="2400" dirty="0"/>
              <a:t> </a:t>
            </a:r>
            <a:r>
              <a:rPr lang="ru-RU" sz="2400" dirty="0" err="1"/>
              <a:t>болған</a:t>
            </a:r>
            <a:r>
              <a:rPr lang="ru-RU" sz="2400" dirty="0"/>
              <a:t> </a:t>
            </a:r>
            <a:r>
              <a:rPr lang="ru-RU" sz="2400" dirty="0" err="1"/>
              <a:t>себептерді</a:t>
            </a:r>
            <a:r>
              <a:rPr lang="ru-RU" sz="2400" dirty="0"/>
              <a:t> </a:t>
            </a:r>
            <a:r>
              <a:rPr lang="ru-RU" sz="2400" dirty="0" err="1"/>
              <a:t>толығымен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ішінара</a:t>
            </a:r>
            <a:r>
              <a:rPr lang="ru-RU" sz="2400" dirty="0"/>
              <a:t> </a:t>
            </a:r>
            <a:r>
              <a:rPr lang="ru-RU" sz="2400" dirty="0" err="1"/>
              <a:t>жою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қақтығыс</a:t>
            </a:r>
            <a:r>
              <a:rPr lang="ru-RU" sz="2400" dirty="0"/>
              <a:t> </a:t>
            </a:r>
            <a:r>
              <a:rPr lang="ru-RU" sz="2400" dirty="0" err="1"/>
              <a:t>тараптарының</a:t>
            </a:r>
            <a:r>
              <a:rPr lang="ru-RU" sz="2400" dirty="0"/>
              <a:t> </a:t>
            </a:r>
            <a:r>
              <a:rPr lang="ru-RU" sz="2400" dirty="0" err="1"/>
              <a:t>мақсаттары</a:t>
            </a:r>
            <a:r>
              <a:rPr lang="ru-RU" sz="2400" dirty="0"/>
              <a:t> мен </a:t>
            </a:r>
            <a:r>
              <a:rPr lang="ru-RU" sz="2400" dirty="0" err="1"/>
              <a:t>мінез-құлқының</a:t>
            </a:r>
            <a:r>
              <a:rPr lang="ru-RU" sz="2400" dirty="0"/>
              <a:t> </a:t>
            </a:r>
            <a:r>
              <a:rPr lang="ru-RU" sz="2400" dirty="0" err="1"/>
              <a:t>өзгеруі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6912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582" y="295244"/>
            <a:ext cx="11111971" cy="1596177"/>
          </a:xfrm>
        </p:spPr>
        <p:txBody>
          <a:bodyPr/>
          <a:lstStyle/>
          <a:p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әсерді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24038926"/>
              </p:ext>
            </p:extLst>
          </p:nvPr>
        </p:nvGraphicFramePr>
        <p:xfrm>
          <a:off x="1025236" y="2013527"/>
          <a:ext cx="10252364" cy="3777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166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Жанжалдарды</a:t>
            </a:r>
            <a:r>
              <a:rPr lang="ru-RU" dirty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басқарудың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бар: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0364" y="2214694"/>
            <a:ext cx="10991272" cy="402908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	</a:t>
            </a:r>
            <a:r>
              <a:rPr lang="ru-RU" dirty="0" err="1"/>
              <a:t>тұлғаішілік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 -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тұлғаға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</a:t>
            </a:r>
            <a:r>
              <a:rPr lang="ru-RU" dirty="0"/>
              <a:t>	</a:t>
            </a:r>
            <a:r>
              <a:rPr lang="ru-RU" dirty="0" err="1"/>
              <a:t>құрылымдық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/>
              <a:t> - </a:t>
            </a:r>
            <a:r>
              <a:rPr lang="ru-RU" dirty="0" err="1"/>
              <a:t>ұйымдастырушылық</a:t>
            </a:r>
            <a:r>
              <a:rPr lang="ru-RU" dirty="0"/>
              <a:t> </a:t>
            </a:r>
            <a:r>
              <a:rPr lang="ru-RU" dirty="0" err="1"/>
              <a:t>қайшылықтардың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</a:t>
            </a:r>
            <a:r>
              <a:rPr lang="ru-RU" dirty="0"/>
              <a:t>	</a:t>
            </a:r>
            <a:r>
              <a:rPr lang="ru-RU" dirty="0" err="1"/>
              <a:t>қақтығыс</a:t>
            </a:r>
            <a:r>
              <a:rPr lang="ru-RU" dirty="0"/>
              <a:t> </a:t>
            </a:r>
            <a:r>
              <a:rPr lang="ru-RU" dirty="0" err="1"/>
              <a:t>жағдайындағы</a:t>
            </a:r>
            <a:r>
              <a:rPr lang="ru-RU" dirty="0"/>
              <a:t> 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стилін</a:t>
            </a:r>
            <a:r>
              <a:rPr lang="ru-RU" dirty="0"/>
              <a:t> </a:t>
            </a:r>
            <a:r>
              <a:rPr lang="ru-RU" dirty="0" err="1"/>
              <a:t>өзгертудің</a:t>
            </a:r>
            <a:r>
              <a:rPr lang="ru-RU" dirty="0"/>
              <a:t> </a:t>
            </a:r>
            <a:r>
              <a:rPr lang="ru-RU" dirty="0" err="1"/>
              <a:t>тұлғааралық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</a:t>
            </a:r>
            <a:r>
              <a:rPr lang="ru-RU" dirty="0"/>
              <a:t>	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әдістер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</a:t>
            </a:r>
            <a:r>
              <a:rPr lang="ru-RU" dirty="0"/>
              <a:t>	</a:t>
            </a:r>
            <a:r>
              <a:rPr lang="ru-RU" dirty="0" err="1"/>
              <a:t>келіссөздер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</a:t>
            </a:r>
            <a:r>
              <a:rPr lang="ru-RU" dirty="0"/>
              <a:t>	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мінез-құлыққа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функционалдық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қызметкерлердің</a:t>
            </a:r>
            <a:r>
              <a:rPr lang="ru-RU" dirty="0"/>
              <a:t> </a:t>
            </a:r>
            <a:r>
              <a:rPr lang="ru-RU" dirty="0" err="1"/>
              <a:t>ұйымдық</a:t>
            </a:r>
            <a:r>
              <a:rPr lang="ru-RU" dirty="0"/>
              <a:t> </a:t>
            </a:r>
            <a:r>
              <a:rPr lang="ru-RU" dirty="0" err="1"/>
              <a:t>рөлдерін</a:t>
            </a:r>
            <a:r>
              <a:rPr lang="ru-RU" dirty="0"/>
              <a:t> </a:t>
            </a:r>
            <a:r>
              <a:rPr lang="ru-RU" dirty="0" err="1"/>
              <a:t>теңестіру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(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жұмысшыларды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 smtClean="0"/>
              <a:t>);</a:t>
            </a:r>
          </a:p>
          <a:p>
            <a:r>
              <a:rPr lang="ru-RU" dirty="0" smtClean="0"/>
              <a:t></a:t>
            </a:r>
            <a:r>
              <a:rPr lang="ru-RU" dirty="0"/>
              <a:t>	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әдістердің</a:t>
            </a:r>
            <a:r>
              <a:rPr lang="ru-RU" dirty="0"/>
              <a:t> </a:t>
            </a:r>
            <a:r>
              <a:rPr lang="ru-RU" dirty="0" err="1"/>
              <a:t>мүмкіндіктері</a:t>
            </a:r>
            <a:r>
              <a:rPr lang="ru-RU" dirty="0"/>
              <a:t> </a:t>
            </a:r>
            <a:r>
              <a:rPr lang="ru-RU" dirty="0" err="1"/>
              <a:t>таусылған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төтенше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қолданылатын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агрессивті</a:t>
            </a:r>
            <a:r>
              <a:rPr lang="ru-RU" dirty="0"/>
              <a:t> </a:t>
            </a:r>
            <a:r>
              <a:rPr lang="ru-RU" dirty="0" err="1"/>
              <a:t>әрекеттерді</a:t>
            </a:r>
            <a:r>
              <a:rPr lang="ru-RU" dirty="0"/>
              <a:t> </a:t>
            </a:r>
            <a:r>
              <a:rPr lang="ru-RU" dirty="0" err="1"/>
              <a:t>белсендіру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15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әдебиеттер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Александрова Е. В. Социально-трудовые конфликты: пути разрешения. – М.: ПМБ РАУ, 1993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Берн </a:t>
            </a:r>
            <a:r>
              <a:rPr lang="ru-RU" dirty="0"/>
              <a:t>Э. Игры, в которые играют люди. Люди, которые играют в игры. – СПб.; М.: Университетская книга, АСТ, 1998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Бороздина </a:t>
            </a:r>
            <a:r>
              <a:rPr lang="ru-RU" dirty="0"/>
              <a:t>Г. В. Психология делового общения: Учебное пособие. – М.: ИНФРА-М, 1998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Ворожейкин</a:t>
            </a:r>
            <a:r>
              <a:rPr lang="ru-RU" dirty="0" smtClean="0"/>
              <a:t> </a:t>
            </a:r>
            <a:r>
              <a:rPr lang="ru-RU" dirty="0"/>
              <a:t>И. Е., </a:t>
            </a:r>
            <a:r>
              <a:rPr lang="ru-RU" dirty="0" err="1"/>
              <a:t>Кибанов</a:t>
            </a:r>
            <a:r>
              <a:rPr lang="ru-RU" dirty="0"/>
              <a:t> А. Я., Захаров Д. К. </a:t>
            </a:r>
            <a:r>
              <a:rPr lang="ru-RU" dirty="0" err="1"/>
              <a:t>Конфликтология</a:t>
            </a:r>
            <a:r>
              <a:rPr lang="ru-RU" dirty="0"/>
              <a:t>: Учебник. – М.: ИНФРА-М, 2000.</a:t>
            </a:r>
          </a:p>
        </p:txBody>
      </p:sp>
    </p:spTree>
    <p:extLst>
      <p:ext uri="{BB962C8B-B14F-4D97-AF65-F5344CB8AC3E}">
        <p14:creationId xmlns:p14="http://schemas.microsoft.com/office/powerpoint/2010/main" val="170533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Конфликт </a:t>
            </a:r>
            <a:r>
              <a:rPr lang="ru-RU" sz="4800" dirty="0" err="1"/>
              <a:t>ұғымы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976582"/>
            <a:ext cx="7666808" cy="3814617"/>
          </a:xfrm>
        </p:spPr>
        <p:txBody>
          <a:bodyPr/>
          <a:lstStyle/>
          <a:p>
            <a:r>
              <a:rPr lang="ru-RU" dirty="0"/>
              <a:t> Конфликт </a:t>
            </a:r>
            <a:r>
              <a:rPr lang="ru-RU" dirty="0" err="1"/>
              <a:t>дегеніміз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психикасындағы</a:t>
            </a:r>
            <a:r>
              <a:rPr lang="ru-RU" dirty="0"/>
              <a:t>,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тобының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қарым-қатынасындағы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бейресми</a:t>
            </a:r>
            <a:r>
              <a:rPr lang="ru-RU" dirty="0"/>
              <a:t> </a:t>
            </a:r>
            <a:r>
              <a:rPr lang="ru-RU" dirty="0" err="1"/>
              <a:t>бірлестіктеріндегі</a:t>
            </a:r>
            <a:r>
              <a:rPr lang="ru-RU" dirty="0"/>
              <a:t> </a:t>
            </a:r>
            <a:r>
              <a:rPr lang="ru-RU" dirty="0" err="1"/>
              <a:t>қарама-қарсы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бағыттардың</a:t>
            </a:r>
            <a:r>
              <a:rPr lang="ru-RU" dirty="0"/>
              <a:t> </a:t>
            </a:r>
            <a:r>
              <a:rPr lang="ru-RU" dirty="0" err="1"/>
              <a:t>қақтығысы</a:t>
            </a:r>
            <a:r>
              <a:rPr lang="ru-RU" dirty="0"/>
              <a:t>.     Конфликт  </a:t>
            </a:r>
            <a:r>
              <a:rPr lang="ru-RU" dirty="0" err="1"/>
              <a:t>көзқарастардың</a:t>
            </a:r>
            <a:r>
              <a:rPr lang="ru-RU" dirty="0"/>
              <a:t>, </a:t>
            </a:r>
            <a:r>
              <a:rPr lang="ru-RU" dirty="0" err="1"/>
              <a:t>ұстанымдардың</a:t>
            </a:r>
            <a:r>
              <a:rPr lang="ru-RU" dirty="0"/>
              <a:t>, </a:t>
            </a:r>
            <a:r>
              <a:rPr lang="ru-RU" dirty="0" err="1"/>
              <a:t>мақсаттардың</a:t>
            </a:r>
            <a:r>
              <a:rPr lang="ru-RU" dirty="0"/>
              <a:t> </a:t>
            </a:r>
            <a:r>
              <a:rPr lang="ru-RU" dirty="0" err="1"/>
              <a:t>айырмашылығына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туындайды</a:t>
            </a:r>
            <a:r>
              <a:rPr lang="ru-RU" dirty="0"/>
              <a:t>. </a:t>
            </a:r>
            <a:r>
              <a:rPr lang="ru-RU" dirty="0" err="1"/>
              <a:t>Кәсіпорында</a:t>
            </a:r>
            <a:r>
              <a:rPr lang="ru-RU" dirty="0"/>
              <a:t> дау-</a:t>
            </a:r>
            <a:r>
              <a:rPr lang="ru-RU" dirty="0" err="1"/>
              <a:t>дамай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басқалардың</a:t>
            </a:r>
            <a:r>
              <a:rPr lang="ru-RU" dirty="0"/>
              <a:t> </a:t>
            </a:r>
            <a:r>
              <a:rPr lang="ru-RU" dirty="0" err="1"/>
              <a:t>мүдделерін</a:t>
            </a:r>
            <a:r>
              <a:rPr lang="ru-RU" dirty="0"/>
              <a:t> </a:t>
            </a:r>
            <a:r>
              <a:rPr lang="ru-RU" dirty="0" err="1"/>
              <a:t>бұзуы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мінез-құлыққа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іс-әрекетке</a:t>
            </a:r>
            <a:r>
              <a:rPr lang="ru-RU" dirty="0"/>
              <a:t> </a:t>
            </a:r>
            <a:r>
              <a:rPr lang="ru-RU" dirty="0" err="1"/>
              <a:t>айналады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959662" y="2482493"/>
            <a:ext cx="4766520" cy="201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1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Конфликттің</a:t>
            </a:r>
            <a:r>
              <a:rPr lang="ru-RU" dirty="0"/>
              <a:t> 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параметрлері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Қақтығыс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құбылыс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параметрлермен</a:t>
            </a:r>
            <a:r>
              <a:rPr lang="ru-RU" dirty="0"/>
              <a:t> </a:t>
            </a:r>
            <a:r>
              <a:rPr lang="ru-RU" dirty="0" err="1"/>
              <a:t>сипатталуы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маңыздылары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, </a:t>
            </a:r>
            <a:r>
              <a:rPr lang="ru-RU" dirty="0" err="1"/>
              <a:t>құрамы</a:t>
            </a:r>
            <a:r>
              <a:rPr lang="ru-RU" dirty="0"/>
              <a:t>, </a:t>
            </a:r>
            <a:r>
              <a:rPr lang="ru-RU" dirty="0" err="1"/>
              <a:t>себептері</a:t>
            </a:r>
            <a:r>
              <a:rPr lang="ru-RU" dirty="0"/>
              <a:t> мен </a:t>
            </a:r>
            <a:r>
              <a:rPr lang="ru-RU" dirty="0" err="1"/>
              <a:t>динамикасы.Конфликт</a:t>
            </a:r>
            <a:r>
              <a:rPr lang="ru-RU" dirty="0"/>
              <a:t> </a:t>
            </a:r>
            <a:r>
              <a:rPr lang="ru-RU" dirty="0" err="1"/>
              <a:t>тараптары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жанжал</a:t>
            </a:r>
            <a:r>
              <a:rPr lang="ru-RU" dirty="0"/>
              <a:t> </a:t>
            </a:r>
            <a:r>
              <a:rPr lang="ru-RU" dirty="0" err="1"/>
              <a:t>жағдайында</a:t>
            </a:r>
            <a:r>
              <a:rPr lang="ru-RU" dirty="0"/>
              <a:t> </a:t>
            </a:r>
            <a:r>
              <a:rPr lang="ru-RU" dirty="0" err="1"/>
              <a:t>тұрған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жанжалға</a:t>
            </a:r>
            <a:r>
              <a:rPr lang="ru-RU" dirty="0"/>
              <a:t> </a:t>
            </a:r>
            <a:r>
              <a:rPr lang="ru-RU" dirty="0" err="1"/>
              <a:t>қатысушы</a:t>
            </a:r>
            <a:r>
              <a:rPr lang="ru-RU" dirty="0"/>
              <a:t> </a:t>
            </a:r>
            <a:r>
              <a:rPr lang="ru-RU" dirty="0" err="1"/>
              <a:t>тарапты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жанама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қолдайтын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әрекеттестіктің</a:t>
            </a:r>
            <a:r>
              <a:rPr lang="ru-RU" dirty="0"/>
              <a:t> </a:t>
            </a:r>
            <a:r>
              <a:rPr lang="ru-RU" dirty="0" err="1"/>
              <a:t>субъектілері.Конфликттік</a:t>
            </a:r>
            <a:r>
              <a:rPr lang="ru-RU" dirty="0"/>
              <a:t> </a:t>
            </a:r>
            <a:r>
              <a:rPr lang="ru-RU" dirty="0" err="1"/>
              <a:t>жағдайының</a:t>
            </a:r>
            <a:r>
              <a:rPr lang="ru-RU" dirty="0"/>
              <a:t> </a:t>
            </a:r>
            <a:r>
              <a:rPr lang="ru-RU" dirty="0" err="1"/>
              <a:t>бейнесі</a:t>
            </a:r>
            <a:r>
              <a:rPr lang="ru-RU" dirty="0"/>
              <a:t> </a:t>
            </a:r>
            <a:r>
              <a:rPr lang="ru-RU" dirty="0" err="1"/>
              <a:t>қақтығыс</a:t>
            </a:r>
            <a:r>
              <a:rPr lang="ru-RU" dirty="0"/>
              <a:t> </a:t>
            </a:r>
            <a:r>
              <a:rPr lang="ru-RU" dirty="0" err="1"/>
              <a:t>субъектісінің</a:t>
            </a:r>
            <a:r>
              <a:rPr lang="ru-RU" dirty="0"/>
              <a:t> </a:t>
            </a:r>
            <a:r>
              <a:rPr lang="ru-RU" dirty="0" err="1"/>
              <a:t>санасында</a:t>
            </a:r>
            <a:r>
              <a:rPr lang="ru-RU" dirty="0"/>
              <a:t> </a:t>
            </a:r>
            <a:r>
              <a:rPr lang="ru-RU" dirty="0" err="1"/>
              <a:t>қақтығыс</a:t>
            </a:r>
            <a:r>
              <a:rPr lang="ru-RU" dirty="0"/>
              <a:t> </a:t>
            </a:r>
            <a:r>
              <a:rPr lang="ru-RU" dirty="0" err="1"/>
              <a:t>әрекеттесуіндегі</a:t>
            </a:r>
            <a:r>
              <a:rPr lang="ru-RU" dirty="0"/>
              <a:t> </a:t>
            </a:r>
            <a:r>
              <a:rPr lang="ru-RU" dirty="0" err="1"/>
              <a:t>көрініс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табылады.Конфликт</a:t>
            </a:r>
            <a:r>
              <a:rPr lang="ru-RU" dirty="0"/>
              <a:t>  </a:t>
            </a:r>
            <a:r>
              <a:rPr lang="ru-RU" dirty="0" err="1"/>
              <a:t>себептері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іс-қимыл</a:t>
            </a:r>
            <a:r>
              <a:rPr lang="ru-RU" dirty="0"/>
              <a:t> </a:t>
            </a:r>
            <a:r>
              <a:rPr lang="ru-RU" dirty="0" err="1"/>
              <a:t>субъектілерін</a:t>
            </a:r>
            <a:r>
              <a:rPr lang="ru-RU" dirty="0"/>
              <a:t> </a:t>
            </a:r>
            <a:r>
              <a:rPr lang="ru-RU" dirty="0" err="1"/>
              <a:t>жанжал</a:t>
            </a:r>
            <a:r>
              <a:rPr lang="ru-RU" dirty="0"/>
              <a:t> </a:t>
            </a:r>
            <a:r>
              <a:rPr lang="ru-RU" dirty="0" err="1"/>
              <a:t>жағдайына</a:t>
            </a:r>
            <a:r>
              <a:rPr lang="ru-RU" dirty="0"/>
              <a:t> </a:t>
            </a:r>
            <a:r>
              <a:rPr lang="ru-RU" dirty="0" err="1"/>
              <a:t>итермелейтін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қозғаушы</a:t>
            </a:r>
            <a:r>
              <a:rPr lang="ru-RU" dirty="0"/>
              <a:t> </a:t>
            </a:r>
            <a:r>
              <a:rPr lang="ru-RU" dirty="0" err="1"/>
              <a:t>күштер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Мотив </a:t>
            </a:r>
            <a:r>
              <a:rPr lang="ru-RU" dirty="0" err="1"/>
              <a:t>қажеттілік</a:t>
            </a:r>
            <a:r>
              <a:rPr lang="ru-RU" dirty="0"/>
              <a:t>, </a:t>
            </a:r>
            <a:r>
              <a:rPr lang="ru-RU" dirty="0" err="1"/>
              <a:t>қызығушылық</a:t>
            </a:r>
            <a:r>
              <a:rPr lang="ru-RU" dirty="0"/>
              <a:t>, </a:t>
            </a:r>
            <a:r>
              <a:rPr lang="ru-RU" dirty="0" err="1"/>
              <a:t>мақсат</a:t>
            </a:r>
            <a:r>
              <a:rPr lang="ru-RU" dirty="0"/>
              <a:t>, идеал, 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түрінде</a:t>
            </a:r>
            <a:r>
              <a:rPr lang="ru-RU" dirty="0"/>
              <a:t> </a:t>
            </a:r>
            <a:r>
              <a:rPr lang="ru-RU" dirty="0" err="1"/>
              <a:t>көрсетілуі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63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компанияда</a:t>
            </a:r>
            <a:r>
              <a:rPr lang="ru-RU" dirty="0"/>
              <a:t> </a:t>
            </a:r>
            <a:r>
              <a:rPr lang="ru-RU" dirty="0" err="1"/>
              <a:t>қақтығыстарды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күрделі</a:t>
            </a:r>
            <a:r>
              <a:rPr lang="ru-RU" dirty="0"/>
              <a:t> процесс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түрлерін</a:t>
            </a:r>
            <a:r>
              <a:rPr lang="ru-RU" dirty="0"/>
              <a:t> </a:t>
            </a:r>
            <a:r>
              <a:rPr lang="ru-RU" dirty="0" err="1"/>
              <a:t>қамтуы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38526797"/>
              </p:ext>
            </p:extLst>
          </p:nvPr>
        </p:nvGraphicFramePr>
        <p:xfrm>
          <a:off x="913774" y="2367092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0220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Конфликтті</a:t>
            </a:r>
            <a:r>
              <a:rPr lang="ru-RU" sz="2400" dirty="0"/>
              <a:t>  </a:t>
            </a:r>
            <a:r>
              <a:rPr lang="ru-RU" sz="2400" dirty="0" err="1"/>
              <a:t>басқару</a:t>
            </a:r>
            <a:r>
              <a:rPr lang="ru-RU" sz="2400" dirty="0"/>
              <a:t> - </a:t>
            </a:r>
            <a:r>
              <a:rPr lang="ru-RU" sz="2400" dirty="0" err="1"/>
              <a:t>қақтығыс</a:t>
            </a:r>
            <a:r>
              <a:rPr lang="ru-RU" sz="2400" dirty="0"/>
              <a:t> </a:t>
            </a:r>
            <a:r>
              <a:rPr lang="ru-RU" sz="2400" dirty="0" err="1"/>
              <a:t>процесіне</a:t>
            </a:r>
            <a:r>
              <a:rPr lang="ru-RU" sz="2400" dirty="0"/>
              <a:t> </a:t>
            </a:r>
            <a:r>
              <a:rPr lang="ru-RU" sz="2400" dirty="0" err="1"/>
              <a:t>бағытталған</a:t>
            </a:r>
            <a:r>
              <a:rPr lang="ru-RU" sz="2400" dirty="0"/>
              <a:t>,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проблемаларды</a:t>
            </a:r>
            <a:r>
              <a:rPr lang="ru-RU" sz="2400" dirty="0"/>
              <a:t> </a:t>
            </a:r>
            <a:r>
              <a:rPr lang="ru-RU" sz="2400" dirty="0" err="1"/>
              <a:t>шешуді</a:t>
            </a:r>
            <a:r>
              <a:rPr lang="ru-RU" sz="2400" dirty="0"/>
              <a:t> </a:t>
            </a:r>
            <a:r>
              <a:rPr lang="ru-RU" sz="2400" dirty="0" err="1"/>
              <a:t>қамтамасыз</a:t>
            </a:r>
            <a:r>
              <a:rPr lang="ru-RU" sz="2400" dirty="0"/>
              <a:t> </a:t>
            </a:r>
            <a:r>
              <a:rPr lang="ru-RU" sz="2400" dirty="0" err="1"/>
              <a:t>ететін</a:t>
            </a:r>
            <a:r>
              <a:rPr lang="ru-RU" sz="2400" dirty="0"/>
              <a:t> </a:t>
            </a:r>
            <a:r>
              <a:rPr lang="ru-RU" sz="2400" dirty="0" err="1"/>
              <a:t>мақсатты</a:t>
            </a:r>
            <a:r>
              <a:rPr lang="ru-RU" sz="2400" dirty="0"/>
              <a:t> </a:t>
            </a:r>
            <a:r>
              <a:rPr lang="ru-RU" sz="2400" dirty="0" err="1"/>
              <a:t>әсер</a:t>
            </a:r>
            <a:r>
              <a:rPr lang="ru-RU" sz="2400" dirty="0"/>
              <a:t> </a:t>
            </a:r>
            <a:r>
              <a:rPr lang="ru-RU" sz="2400" dirty="0" err="1"/>
              <a:t>ету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адам</a:t>
            </a:r>
            <a:r>
              <a:rPr lang="ru-RU" sz="2400" dirty="0"/>
              <a:t> </a:t>
            </a:r>
            <a:r>
              <a:rPr lang="ru-RU" sz="2400" dirty="0" err="1"/>
              <a:t>іс-әрекетінің</a:t>
            </a:r>
            <a:r>
              <a:rPr lang="ru-RU" sz="2400" dirty="0"/>
              <a:t> </a:t>
            </a:r>
            <a:r>
              <a:rPr lang="ru-RU" sz="2400" dirty="0" err="1"/>
              <a:t>ұтымды</a:t>
            </a:r>
            <a:r>
              <a:rPr lang="ru-RU" sz="2400" dirty="0"/>
              <a:t> </a:t>
            </a:r>
            <a:r>
              <a:rPr lang="ru-RU" sz="2400" dirty="0" err="1"/>
              <a:t>арнасына</a:t>
            </a:r>
            <a:r>
              <a:rPr lang="ru-RU" sz="2400" dirty="0"/>
              <a:t> </a:t>
            </a:r>
            <a:r>
              <a:rPr lang="ru-RU" sz="2400" dirty="0" err="1"/>
              <a:t>аударылуы</a:t>
            </a:r>
            <a:r>
              <a:rPr lang="ru-RU" sz="2400" dirty="0"/>
              <a:t>, </a:t>
            </a:r>
            <a:r>
              <a:rPr lang="ru-RU" sz="2400" dirty="0" err="1"/>
              <a:t>қажетті</a:t>
            </a:r>
            <a:r>
              <a:rPr lang="ru-RU" sz="2400" dirty="0"/>
              <a:t> </a:t>
            </a:r>
            <a:r>
              <a:rPr lang="ru-RU" sz="2400" dirty="0" err="1"/>
              <a:t>нәтижеге</a:t>
            </a:r>
            <a:r>
              <a:rPr lang="ru-RU" sz="2400" dirty="0"/>
              <a:t> </a:t>
            </a:r>
            <a:r>
              <a:rPr lang="ru-RU" sz="2400" dirty="0" err="1"/>
              <a:t>жету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субъектілердің</a:t>
            </a:r>
            <a:r>
              <a:rPr lang="ru-RU" sz="2400" dirty="0"/>
              <a:t> </a:t>
            </a:r>
            <a:r>
              <a:rPr lang="ru-RU" sz="2400" dirty="0" err="1"/>
              <a:t>жанжалды</a:t>
            </a:r>
            <a:r>
              <a:rPr lang="ru-RU" sz="2400" dirty="0"/>
              <a:t> </a:t>
            </a:r>
            <a:r>
              <a:rPr lang="ru-RU" sz="2400" dirty="0" err="1"/>
              <a:t>мінез-құлқына</a:t>
            </a:r>
            <a:r>
              <a:rPr lang="ru-RU" sz="2400" dirty="0"/>
              <a:t> </a:t>
            </a:r>
            <a:r>
              <a:rPr lang="ru-RU" sz="2400" dirty="0" err="1"/>
              <a:t>мағыналы</a:t>
            </a:r>
            <a:r>
              <a:rPr lang="ru-RU" sz="2400" dirty="0"/>
              <a:t> </a:t>
            </a:r>
            <a:r>
              <a:rPr lang="ru-RU" sz="2400" dirty="0" err="1"/>
              <a:t>әсер</a:t>
            </a:r>
            <a:r>
              <a:rPr lang="ru-RU" sz="2400" dirty="0"/>
              <a:t> </a:t>
            </a:r>
            <a:r>
              <a:rPr lang="ru-RU" sz="2400" dirty="0" err="1"/>
              <a:t>ету</a:t>
            </a:r>
            <a:r>
              <a:rPr lang="ru-RU" sz="2400" dirty="0"/>
              <a:t>;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процеске</a:t>
            </a:r>
            <a:r>
              <a:rPr lang="ru-RU" sz="2400" dirty="0"/>
              <a:t> </a:t>
            </a:r>
            <a:r>
              <a:rPr lang="ru-RU" sz="2400" dirty="0" err="1"/>
              <a:t>конструктивті</a:t>
            </a:r>
            <a:r>
              <a:rPr lang="ru-RU" sz="2400" dirty="0"/>
              <a:t> </a:t>
            </a:r>
            <a:r>
              <a:rPr lang="ru-RU" sz="2400" dirty="0" err="1"/>
              <a:t>әсер</a:t>
            </a:r>
            <a:r>
              <a:rPr lang="ru-RU" sz="2400" dirty="0"/>
              <a:t> </a:t>
            </a:r>
            <a:r>
              <a:rPr lang="ru-RU" sz="2400" dirty="0" err="1"/>
              <a:t>етумен</a:t>
            </a:r>
            <a:r>
              <a:rPr lang="ru-RU" sz="2400" dirty="0"/>
              <a:t> </a:t>
            </a:r>
            <a:r>
              <a:rPr lang="ru-RU" sz="2400" dirty="0" err="1"/>
              <a:t>қарама-қайшылықты</a:t>
            </a:r>
            <a:r>
              <a:rPr lang="ru-RU" sz="2400" dirty="0"/>
              <a:t> </a:t>
            </a:r>
            <a:r>
              <a:rPr lang="ru-RU" sz="2400" dirty="0" err="1"/>
              <a:t>шектеу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765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997528"/>
            <a:ext cx="10364452" cy="4793672"/>
          </a:xfrm>
        </p:spPr>
        <p:txBody>
          <a:bodyPr>
            <a:noAutofit/>
          </a:bodyPr>
          <a:lstStyle/>
          <a:p>
            <a:r>
              <a:rPr lang="ru-RU" sz="2800" dirty="0" err="1"/>
              <a:t>Жанжалды</a:t>
            </a:r>
            <a:r>
              <a:rPr lang="ru-RU" sz="2800" dirty="0"/>
              <a:t> </a:t>
            </a:r>
            <a:r>
              <a:rPr lang="ru-RU" sz="2800" dirty="0" err="1"/>
              <a:t>тұлғааралық</a:t>
            </a:r>
            <a:r>
              <a:rPr lang="ru-RU" sz="2800" dirty="0"/>
              <a:t> </a:t>
            </a:r>
            <a:r>
              <a:rPr lang="ru-RU" sz="2800" dirty="0" err="1"/>
              <a:t>басқару</a:t>
            </a:r>
            <a:r>
              <a:rPr lang="ru-RU" sz="2800" dirty="0"/>
              <a:t> </a:t>
            </a:r>
            <a:r>
              <a:rPr lang="ru-RU" sz="2800" dirty="0" err="1"/>
              <a:t>екі</a:t>
            </a:r>
            <a:r>
              <a:rPr lang="ru-RU" sz="2800" dirty="0"/>
              <a:t> </a:t>
            </a:r>
            <a:r>
              <a:rPr lang="ru-RU" sz="2800" dirty="0" err="1"/>
              <a:t>негізгі</a:t>
            </a:r>
            <a:r>
              <a:rPr lang="ru-RU" sz="2800" dirty="0"/>
              <a:t> </a:t>
            </a:r>
            <a:r>
              <a:rPr lang="ru-RU" sz="2800" dirty="0" err="1"/>
              <a:t>сипаттамаға</a:t>
            </a:r>
            <a:r>
              <a:rPr lang="ru-RU" sz="2800" dirty="0"/>
              <a:t>: </a:t>
            </a:r>
            <a:r>
              <a:rPr lang="ru-RU" sz="2800" dirty="0" err="1"/>
              <a:t>өз</a:t>
            </a:r>
            <a:r>
              <a:rPr lang="ru-RU" sz="2800" dirty="0"/>
              <a:t> </a:t>
            </a:r>
            <a:r>
              <a:rPr lang="ru-RU" sz="2800" dirty="0" err="1"/>
              <a:t>мүдделерін</a:t>
            </a:r>
            <a:r>
              <a:rPr lang="ru-RU" sz="2800" dirty="0"/>
              <a:t> </a:t>
            </a:r>
            <a:r>
              <a:rPr lang="ru-RU" sz="2800" dirty="0" err="1"/>
              <a:t>қанағаттандырудағы</a:t>
            </a:r>
            <a:r>
              <a:rPr lang="ru-RU" sz="2800" dirty="0"/>
              <a:t> </a:t>
            </a:r>
            <a:r>
              <a:rPr lang="ru-RU" sz="2800" dirty="0" err="1"/>
              <a:t>табандылық</a:t>
            </a:r>
            <a:r>
              <a:rPr lang="ru-RU" sz="2800" dirty="0"/>
              <a:t> </a:t>
            </a:r>
            <a:r>
              <a:rPr lang="ru-RU" sz="2800" dirty="0" err="1"/>
              <a:t>дәрежесіне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басқалардың</a:t>
            </a:r>
            <a:r>
              <a:rPr lang="ru-RU" sz="2800" dirty="0"/>
              <a:t> </a:t>
            </a:r>
            <a:r>
              <a:rPr lang="ru-RU" sz="2800" dirty="0" err="1"/>
              <a:t>мүдделерін</a:t>
            </a:r>
            <a:r>
              <a:rPr lang="ru-RU" sz="2800" dirty="0"/>
              <a:t> </a:t>
            </a:r>
            <a:r>
              <a:rPr lang="ru-RU" sz="2800" dirty="0" err="1"/>
              <a:t>қанағаттандырудағы</a:t>
            </a:r>
            <a:r>
              <a:rPr lang="ru-RU" sz="2800" dirty="0"/>
              <a:t> </a:t>
            </a:r>
            <a:r>
              <a:rPr lang="ru-RU" sz="2800" dirty="0" err="1"/>
              <a:t>ынтымақтастық</a:t>
            </a:r>
            <a:r>
              <a:rPr lang="ru-RU" sz="2800" dirty="0"/>
              <a:t> </a:t>
            </a:r>
            <a:r>
              <a:rPr lang="ru-RU" sz="2800" dirty="0" err="1"/>
              <a:t>дәрежесіне</a:t>
            </a:r>
            <a:r>
              <a:rPr lang="ru-RU" sz="2800" dirty="0"/>
              <a:t> </a:t>
            </a:r>
            <a:r>
              <a:rPr lang="ru-RU" sz="2800" dirty="0" err="1"/>
              <a:t>байланысты</a:t>
            </a:r>
            <a:r>
              <a:rPr lang="ru-RU" sz="2800" dirty="0"/>
              <a:t> </a:t>
            </a:r>
            <a:r>
              <a:rPr lang="ru-RU" sz="2800" dirty="0" err="1"/>
              <a:t>жанжалды</a:t>
            </a:r>
            <a:r>
              <a:rPr lang="ru-RU" sz="2800" dirty="0"/>
              <a:t> </a:t>
            </a:r>
            <a:r>
              <a:rPr lang="ru-RU" sz="2800" dirty="0" err="1"/>
              <a:t>жағдайдағы</a:t>
            </a:r>
            <a:r>
              <a:rPr lang="ru-RU" sz="2800" dirty="0"/>
              <a:t> </a:t>
            </a:r>
            <a:r>
              <a:rPr lang="ru-RU" sz="2800" dirty="0" err="1"/>
              <a:t>мінез-құлықтың</a:t>
            </a:r>
            <a:r>
              <a:rPr lang="ru-RU" sz="2800" dirty="0"/>
              <a:t> </a:t>
            </a:r>
            <a:r>
              <a:rPr lang="ru-RU" sz="2800" dirty="0" err="1"/>
              <a:t>әртүрлі</a:t>
            </a:r>
            <a:r>
              <a:rPr lang="ru-RU" sz="2800" dirty="0"/>
              <a:t> </a:t>
            </a:r>
            <a:r>
              <a:rPr lang="ru-RU" sz="2800" dirty="0" err="1"/>
              <a:t>стратегиясын</a:t>
            </a:r>
            <a:r>
              <a:rPr lang="ru-RU" sz="2800" dirty="0"/>
              <a:t> </a:t>
            </a:r>
            <a:r>
              <a:rPr lang="ru-RU" sz="2800" dirty="0" err="1"/>
              <a:t>сипаттайтын</a:t>
            </a:r>
            <a:r>
              <a:rPr lang="ru-RU" sz="2800" dirty="0"/>
              <a:t> К. Томас </a:t>
            </a:r>
            <a:r>
              <a:rPr lang="ru-RU" sz="2800" dirty="0" err="1"/>
              <a:t>белгілі</a:t>
            </a:r>
            <a:r>
              <a:rPr lang="ru-RU" sz="2800" dirty="0"/>
              <a:t> </a:t>
            </a:r>
            <a:r>
              <a:rPr lang="ru-RU" sz="2800" dirty="0" err="1"/>
              <a:t>схемасымен</a:t>
            </a:r>
            <a:r>
              <a:rPr lang="ru-RU" sz="2800" dirty="0"/>
              <a:t> </a:t>
            </a:r>
            <a:r>
              <a:rPr lang="ru-RU" sz="2800" dirty="0" err="1"/>
              <a:t>көрініс</a:t>
            </a:r>
            <a:r>
              <a:rPr lang="ru-RU" sz="2800" dirty="0"/>
              <a:t> </a:t>
            </a:r>
            <a:r>
              <a:rPr lang="ru-RU" sz="2800" dirty="0" err="1"/>
              <a:t>табады</a:t>
            </a:r>
            <a:r>
              <a:rPr lang="ru-RU" sz="2800" dirty="0"/>
              <a:t>. </a:t>
            </a:r>
            <a:r>
              <a:rPr lang="ru-RU" sz="2800" dirty="0" err="1"/>
              <a:t>Томастың</a:t>
            </a:r>
            <a:r>
              <a:rPr lang="ru-RU" sz="2800" dirty="0"/>
              <a:t> </a:t>
            </a:r>
            <a:r>
              <a:rPr lang="ru-RU" sz="2800" dirty="0" err="1"/>
              <a:t>терминологиясында</a:t>
            </a:r>
            <a:r>
              <a:rPr lang="ru-RU" sz="2800" dirty="0"/>
              <a:t>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қашу</a:t>
            </a:r>
            <a:r>
              <a:rPr lang="ru-RU" sz="2800" dirty="0"/>
              <a:t> (</a:t>
            </a:r>
            <a:r>
              <a:rPr lang="ru-RU" sz="2800" dirty="0" err="1"/>
              <a:t>жалтару</a:t>
            </a:r>
            <a:r>
              <a:rPr lang="ru-RU" sz="2800" dirty="0"/>
              <a:t>), </a:t>
            </a:r>
            <a:r>
              <a:rPr lang="ru-RU" sz="2800" dirty="0" err="1"/>
              <a:t>бейімделу</a:t>
            </a:r>
            <a:r>
              <a:rPr lang="ru-RU" sz="2800" dirty="0"/>
              <a:t>, </a:t>
            </a:r>
            <a:r>
              <a:rPr lang="ru-RU" sz="2800" dirty="0" err="1"/>
              <a:t>бәсекелестік</a:t>
            </a:r>
            <a:r>
              <a:rPr lang="ru-RU" sz="2800" dirty="0"/>
              <a:t> (басу), </a:t>
            </a:r>
            <a:r>
              <a:rPr lang="ru-RU" sz="2800" dirty="0" err="1"/>
              <a:t>ымыраға</a:t>
            </a:r>
            <a:r>
              <a:rPr lang="ru-RU" sz="2800" dirty="0"/>
              <a:t> </a:t>
            </a:r>
            <a:r>
              <a:rPr lang="ru-RU" sz="2800" dirty="0" err="1"/>
              <a:t>келу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ынтымақтастық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1598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59222427"/>
              </p:ext>
            </p:extLst>
          </p:nvPr>
        </p:nvGraphicFramePr>
        <p:xfrm>
          <a:off x="913774" y="618518"/>
          <a:ext cx="10363826" cy="5172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3946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Қақтығыстарды</a:t>
            </a:r>
            <a:r>
              <a:rPr lang="ru-RU" dirty="0"/>
              <a:t> </a:t>
            </a:r>
            <a:r>
              <a:rPr lang="ru-RU" dirty="0" err="1"/>
              <a:t>басқарудың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бар. </a:t>
            </a:r>
            <a:r>
              <a:rPr lang="ru-RU" dirty="0" err="1"/>
              <a:t>Оларды</a:t>
            </a:r>
            <a:r>
              <a:rPr lang="ru-RU" dirty="0"/>
              <a:t> 5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әрқайсысы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қолданылу</a:t>
            </a:r>
            <a:r>
              <a:rPr lang="ru-RU" dirty="0"/>
              <a:t> </a:t>
            </a:r>
            <a:r>
              <a:rPr lang="ru-RU" dirty="0" err="1"/>
              <a:t>саласы</a:t>
            </a:r>
            <a:r>
              <a:rPr lang="ru-RU" dirty="0"/>
              <a:t> бар: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82150129"/>
              </p:ext>
            </p:extLst>
          </p:nvPr>
        </p:nvGraphicFramePr>
        <p:xfrm>
          <a:off x="636683" y="2404037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230663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962</Words>
  <Application>Microsoft Office PowerPoint</Application>
  <PresentationFormat>Широкоэкранный</PresentationFormat>
  <Paragraphs>77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Tw Cen MT</vt:lpstr>
      <vt:lpstr>Капля</vt:lpstr>
      <vt:lpstr>Конфликтіні басқару бойынша тренинг</vt:lpstr>
      <vt:lpstr>Негізгі сұрақтар:</vt:lpstr>
      <vt:lpstr>Конфликт ұғымы</vt:lpstr>
      <vt:lpstr>Конфликттің  психологиялық параметрлері</vt:lpstr>
      <vt:lpstr>Кез келген компанияда қақтығыстарды басқару күрделі процесс болып табылады, ол келесі қызмет түрлерін қамтуы тиіс:</vt:lpstr>
      <vt:lpstr>Презентация PowerPoint</vt:lpstr>
      <vt:lpstr>Презентация PowerPoint</vt:lpstr>
      <vt:lpstr>Презентация PowerPoint</vt:lpstr>
      <vt:lpstr>Қақтығыстарды басқарудың көптеген әдістері бар. Оларды 5 ірі топқа бөлуге болады, олардың әрқайсысы өзінің қолданылу саласы бар:</vt:lpstr>
      <vt:lpstr>Презентация PowerPoint</vt:lpstr>
      <vt:lpstr>Презентация PowerPoint</vt:lpstr>
      <vt:lpstr>Бұл әдістер мыналарды қамтиды:</vt:lpstr>
      <vt:lpstr>Презентация PowerPoint</vt:lpstr>
      <vt:lpstr>Презентация PowerPoint</vt:lpstr>
      <vt:lpstr>Презентация PowerPoint</vt:lpstr>
      <vt:lpstr>Мәжбүрлеу</vt:lpstr>
      <vt:lpstr>Мәселені шешу</vt:lpstr>
      <vt:lpstr>Мәселені шешу арқылы қақтығыстарды басқару келесі тәртіпте жүзеге асырылады:</vt:lpstr>
      <vt:lpstr>Келіссөздер</vt:lpstr>
      <vt:lpstr>Келіссөздер процесін ұйымдастыру үшін келесі шарттардың орындалуын қамтамасыз ету қажет:</vt:lpstr>
      <vt:lpstr>Қақтығыстарды басқару практикасында үш бағыт бар:</vt:lpstr>
      <vt:lpstr>Презентация PowerPoint</vt:lpstr>
      <vt:lpstr>Жанжалды басқару мақсатты әсерді қамтиды:</vt:lpstr>
      <vt:lpstr>Жанжалдарды болдырмау үшін басқарудың көптеген әдістері бар:</vt:lpstr>
      <vt:lpstr>Оқу әдебиеттер: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Конфликтіні басқару бойынша тренинг</dc:title>
  <dc:creator>Әділетқызы Аружан</dc:creator>
  <cp:lastModifiedBy>Әділетқызы Аружан</cp:lastModifiedBy>
  <cp:revision>4</cp:revision>
  <dcterms:created xsi:type="dcterms:W3CDTF">2020-12-22T23:29:05Z</dcterms:created>
  <dcterms:modified xsi:type="dcterms:W3CDTF">2020-12-22T23:58:21Z</dcterms:modified>
</cp:coreProperties>
</file>